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हिप्पोक्रेट्स (Hippocrates) को विज्ञान की किस शाखा का जनक माना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खगोलशास्त्र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चिकित्सा शास्त्र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ज्योतिष शास्त्र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वनस्पति विज्ञान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6032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1/75</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मायकोलोजी (Mycology)</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फायकॉलॉजी (Phycology)</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ऑस्टियोलॉजी (Osteology)</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हीमैटोलॉजी (Haematology)</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कवक (फंगस/फफूंद) के अध्ययन से संबंधित वनस्पति विज्ञान की विशिष्ट शाखा को मायकोलोजी (Mycology) कहा जाता है। एंटोनी माइकेली को कवक विज्ञान का जनक माना जाता है। विकल्प A में फायकॉलॉजी शैवालों (Algae) के अध्ययन से संबंधित है। विकल्प C में ऑस्टियोलॉजी अस्थियों एवं कंकाल तंत्र के अध्ययन से संबंधित है। विकल्प D में हीमैटोलॉजी रुधिर (रक्त) एवं रुधिर संबंधी बीमारियों के अध्ययन से संबंधित शाखा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016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5/75</a:t>
            </a:r>
          </a:p>
        </p:txBody>
      </p:sp>
    </p:spTree>
  </p:cSld>
  <p:clrMapOvr>
    <a:masterClrMapping/>
  </p:clrMapOvr>
</p:sld>
</file>

<file path=ppt/slides/slide10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टी. एच. मेमैन (Theodore Maiman)</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 फ्रैंक हिटल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फ्रेड मोरिसन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सेमूर क्रे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थियाडोर मेमैन (Theodore Maiman) ने 16 मई 1960 को ह्यूजेस रिसर्च लेबोरेटरीज में रूबी क्रिस्टल का उपयोग करके दुनिया के पहले सफल लेजर (LASER) का निर्माण किया था। लेजर का पूर्ण रूप &amp;apos;लाइट एम्प्लीफिकेशन बाय स्टिम्युलेटेड एमिशन ऑफ रेडिएशन&amp;apos; है। यह एकवर्णी, उच्च सुसंबद्ध और तीव्र प्रकाश पुंज उत्पन्न करता है, जिसका उपयोग चिकित्सा (शल्य चिकित्सा), संचार, होलोग्राफी, दूरी मापन एवं उद्योगों में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01624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50/75</a:t>
            </a:r>
          </a:p>
        </p:txBody>
      </p:sp>
    </p:spTree>
  </p:cSld>
  <p:clrMapOvr>
    <a:masterClrMapping/>
  </p:clrMapOvr>
</p:sld>
</file>

<file path=ppt/slides/slide10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17 दिसंबर 1903 को नॉर्थ कैरोलिना (अमेरिका) में &amp;apos;फ्लायर-I&amp;apos; नामक विश्व के पहले सफल संचालित वायुयान (Airplane) की प्रथम उड़ान किसके द्वारा भरी गई थी?</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राइट बंधु (ऑरविल एवं विल्बर राइट)</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सर फ्रैंक व्हिटल</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माइकल फैराडे</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क्रिश्चियन हाइगेंस</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7656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51/75</a:t>
            </a:r>
          </a:p>
        </p:txBody>
      </p:sp>
    </p:spTree>
  </p:cSld>
  <p:clrMapOvr>
    <a:masterClrMapping/>
  </p:clrMapOvr>
</p:sld>
</file>

<file path=ppt/slides/slide10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राइट बंधु (ऑरविल एवं विल्बर राइट)</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 फ्रैंक व्हिटल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माइकल फैराडे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क्रिश्चियन हाइगेंस</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अमेरिका के ओहियो निवासी राइट बंधुओं - ऑरविल राइट (Orville Wright) और विल्बर राइट (Wilbur Wright) को वायुयान के आविष्कार का श्रेय दिया जाता है। उन्होंने 17 दिसंबर 1903 को किटी हॉक, नॉर्थ कैरोलिना में अपने स्व-निर्मित मोटर चालित विमान &amp;apos;राइट फ्लायर&amp;apos; से पहली नियंत्रित, नियंत्रित व निरंतर मानव उड़ान सफलतापूर्वक पूरी की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7656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51/75</a:t>
            </a:r>
          </a:p>
        </p:txBody>
      </p:sp>
    </p:spTree>
  </p:cSld>
  <p:clrMapOvr>
    <a:masterClrMapping/>
  </p:clrMapOvr>
</p:sld>
</file>

<file path=ppt/slides/slide10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वर्ष 1876 में पहले व्यावहारिक टेलीफोन (Telephone) का आविष्कार कर पेटेंट प्राप्त करने वाले वैज्ञानिक कौन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गुग्लिएल्मो मार्कोनी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एलेक्जेंडर ग्राहम बेल (Alexander Graham Bell)</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जॉन लोगी बेयर्ड</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थॉमस एडिसन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3368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52/75</a:t>
            </a:r>
          </a:p>
        </p:txBody>
      </p:sp>
    </p:spTree>
  </p:cSld>
  <p:clrMapOvr>
    <a:masterClrMapping/>
  </p:clrMapOvr>
</p:sld>
</file>

<file path=ppt/slides/slide10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एलेक्जेंडर ग्राहम बेल (Alexander Graham Bell)</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गुग्लिएल्मो मार्कोनी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जॉन लोगी बेयर्ड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थॉमस एडिसन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एलेक्जेंडर ग्राहम बेल को टेलीफोन के आविष्कारक के रूप में जाना जाता है। उन्होंने 7 मार्च 1876 को टेलीफोन का पहला अमेरिकी पेटेंट प्राप्त किया था और 10 मार्च 1876 को अपने सहायक थॉमस वाटसन को पहला ऐतिहासिक वॉइस मैसेज भेजा था: &amp;quot;Mr. Watson, come here, I want to see you.&amp;quot; विकल्प C में बेयर्ड ने टेलीविजन का आविष्कार किया था तथा मार्कोनी ने वायरलेस टेलीग्राफी/रेडियो का आविष्कार किया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3368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52/75</a:t>
            </a:r>
          </a:p>
        </p:txBody>
      </p:sp>
    </p:spTree>
  </p:cSld>
  <p:clrMapOvr>
    <a:masterClrMapping/>
  </p:clrMapOvr>
</p:sld>
</file>

<file path=ppt/slides/slide10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पारसी परिवार में जन्मे और टाटा परिवार से संबंधित किस महान भारतीय परमाणु भौतिक विज्ञानी को &amp;apos;भारतीय परमाणु कार्यक्रम का जनक&amp;apos; कहा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डॉ. मेघनाद साहा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पंचानन माहेश्वरी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डॉ. होमी जहांगीर भाभा (H.J. Bhabha)</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डॉ. सी. वी. रमन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9721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53/75</a:t>
            </a:r>
          </a:p>
        </p:txBody>
      </p:sp>
    </p:spTree>
  </p:cSld>
  <p:clrMapOvr>
    <a:masterClrMapping/>
  </p:clrMapOvr>
</p:sld>
</file>

<file path=ppt/slides/slide10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डॉ. होमी जहांगीर भाभा (H.J. Bhabha)</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 मेघनाद साहा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पंचानन माहेश्वरी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 सी. वी. रमन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डॉ. होमी जहांगीर भाभा (30 अक्टूबर 1909 - 24 जनवरी 1966) भारत के प्रख्यात परमाणु भौतिक विज्ञानी थे, जिनका जन्म एक समृद्ध पारसी परिवार में हुआ था। उन्हें &amp;apos;भारतीय परमाणु कार्यक्रम का जनक&amp;apos; कहा जाता है। उन्होंने टाटा ट्रस्ट्स के सहयोग से टाटा इंस्टीट्यूट ऑफ फंडामेंटल रिसर्च (TIFR) तथा ट्रॉम्बे में परमाणु ऊर्जा संस्थान (जिसका नाम अब &amp;apos;भाभा परमाणु अनुसंधान केंद्र&amp;apos; - BARC है) की स्थापना की।</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9721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53/75</a:t>
            </a:r>
          </a:p>
        </p:txBody>
      </p:sp>
    </p:spTree>
  </p:cSld>
  <p:clrMapOvr>
    <a:masterClrMapping/>
  </p:clrMapOvr>
</p:sld>
</file>

<file path=ppt/slides/slide10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भारतीय वनस्पति शास्त्री प्रो. पंचानन माहेश्वरी (P. Maheshwari) को किस क्षेत्र में उनके अतुलनीय योगदान के लिए विश्वभर में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मिसाइल एवं रॉकेट तकनीक</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पुष्पों के विभिन्न भागों को कृत्रिम पोषण (In-vitro Culture) द्वारा वृद्धि कराने एवं पादप भ्रूण विज्ञान (Plant Embryology) 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राष्ट्रीय आय के परिकलन 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रासायनिक उर्वरक निर्माण 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65753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54/75</a:t>
            </a:r>
          </a:p>
        </p:txBody>
      </p:sp>
    </p:spTree>
  </p:cSld>
  <p:clrMapOvr>
    <a:masterClrMapping/>
  </p:clrMapOvr>
</p:sld>
</file>

<file path=ppt/slides/slide10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पुष्पों के विभिन्न भागों को कृत्रिम पोषण (In-vitro Culture) द्वारा वृद्धि कराने एवं पादप भ्रूण विज्ञान (Plant Embryology) 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मिसाइल एवं रॉकेट तकनीक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राष्ट्रीय आय के परिकलन 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रासायनिक उर्वरक निर्माण 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 पंचानन माहेश्वरी (1904-1966) भारत के महान वनस्पति शास्त्री थे। उन्होंने पादप भ्रूण विज्ञान (Plant Embryology) तथा पुष्पों व भ्रूण के टेस्ट-ट्यूब संवर्धन (In-vitro Fertilization &amp;amp; Tissue Culture) पर क्रांतिकारी कार्य किया। उन्होंने &amp;apos;एन इंट्रोडक्शन टू द एम्ब्रियोलॉजी ऑफ एंजियोस्पर्म्स&amp;apos; नामक प्रसिद्ध पुस्तक लिखी जो विश्व भर के विश्वविद्यालयों में पढ़ाई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65753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54/75</a:t>
            </a:r>
          </a:p>
        </p:txBody>
      </p:sp>
    </p:spTree>
  </p:cSld>
  <p:clrMapOvr>
    <a:masterClrMapping/>
  </p:clrMapOvr>
</p:sld>
</file>

<file path=ppt/slides/slide10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प्रसिद्ध प्राचीन भारतीय ग्रंथों एवं उनके रचनाकारों के संबंध में कथनों पर विचार कीजिए: A. &amp;apos;अष्टांगहृदय&amp;apos; आयुर्वेद का प्रसिद्ध ग्रंथ है, जिसकी रचना वागभट्ट ने की थी। B. &amp;apos;द प्रिंसीपिया मैथेमेटिका&amp;apos; पुस्तक के लेखक आइजक न्यूटन हैं। C. &amp;apos;चरकसंहिता&amp;apos;, &amp;apos;सुश्रुतसंहिता&amp;apos; और &amp;apos;अष्टांगहृदय&amp;apos; को सम्मिलित रूप से &amp;apos;वृहत्तयी&amp;apos; कहा जाता है। D. न्यूटन ने &amp;apos;ऑप्टिक्स&amp;apos; (1704) पुस्तक में प्रकाश एवं वर्ण संबंधी सिद्धांतों को प्रस्तुत किया।</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81786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55/75</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जैविक जगत में होने वाले कार्य, गुण एवं पद्धति का अध्ययन कर इस ज्ञान का उपयोग इंजीनियरी एवं मशीनी तंत्रों की डिजाइन में करने की प्रक्रिया क्या कहलाती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बायोनिक्स (Bionics)</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बायोनोमिक्स (Bionomics)</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बायोमीट्री (Biometry)</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बायोनोमी (Bionomy)</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6/75</a:t>
            </a:r>
          </a:p>
        </p:txBody>
      </p:sp>
    </p:spTree>
  </p:cSld>
  <p:clrMapOvr>
    <a:masterClrMapping/>
  </p:clrMapOvr>
</p:sld>
</file>

<file path=ppt/slides/slide1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सही हैं। वागभट्ट रचित &amp;apos;अष्टांगहृदय&amp;apos; में आयुर्वेद के आठों अंगों (कायचिकित्सा, शल्यचिकित्सा आदि) का विस्तृत वर्णन है। आइजक न्यूटन ने 1687 में &amp;apos;द प्रिंसीपिया मैथेमेटिका&amp;apos; में गति के तीन नियम और गुरुत्वाकर्षण का सर्वव्यापी नियम दिया। आयुर्वेद में चरकसंहिता, सुश्रुतसंहिता व अष्टांगहृदय को त्रिदोष व चिकित्सा के &amp;apos;वृहत्तयी&amp;apos; ग्रंथ माना जाता है। न्यूटन ने 1704 में &amp;apos;ऑप्टिक्स&amp;apos; पुस्तक प्रकाशित की।</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81786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55/75</a:t>
            </a:r>
          </a:p>
        </p:txBody>
      </p:sp>
    </p:spTree>
  </p:cSld>
  <p:clrMapOvr>
    <a:masterClrMapping/>
  </p:clrMapOvr>
</p:sld>
</file>

<file path=ppt/slides/slide1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रेबीज वैक्सीन (Rabies Vaccine) की खोज करने वाले तथा दूध को रोगाणु रहित करने की &amp;apos;पास्चुरीकरण&amp;apos; (Pasteurization) प्रक्रिया विकसित करने वाले वैज्ञानिक लुई पाश्चर किस देश के मूल निवासी थे?</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डच (नेदरलैंड्स)</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ब्रिटिश (इंग्लैंड)</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फ्रांसीसी (France)</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जर्मन (Germany)</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97818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56/75</a:t>
            </a:r>
          </a:p>
        </p:txBody>
      </p:sp>
    </p:spTree>
  </p:cSld>
  <p:clrMapOvr>
    <a:masterClrMapping/>
  </p:clrMapOvr>
</p:sld>
</file>

<file path=ppt/slides/slide1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फ्रांसीसी (France)</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डच (नेदरलैंड्स)</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ब्रिटिश (इंग्लैंड)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जर्मन (Germany)</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लुई पाश्चर (27 दिसंबर 1822 - 28 सितंबर 1895) फ्रांस के प्रसिद्ध रसायनशास्त्री और सूक्ष्मजीवविज्ञानी (Microbiologist) थे। उन्होंने सूक्ष्मजीवों द्वारा रोगों के फैलने का जर्म सिद्धांत (Germ Theory) दिया। उन्होंने रेबीज और एंथ्रेक्स के टीकों की खोज की। उनके सम्मान में ही दूध को निश्चित ताप (63°C पर 30 मिनट या 72°C पर 15 सेकंड) तक गर्म करके कीटाणु रहित करने की विधि को &amp;apos;पास्चुरीकरण&amp;apos; (Pasteurization) कहा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97818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56/75</a:t>
            </a:r>
          </a:p>
        </p:txBody>
      </p:sp>
    </p:spTree>
  </p:cSld>
  <p:clrMapOvr>
    <a:masterClrMapping/>
  </p:clrMapOvr>
</p:sld>
</file>

<file path=ppt/slides/slide1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गणित और खगोलशास्त्र में वृत्त की परिधि और व्यास के अनुपात &amp;apos;पाई&amp;apos; (π) के मान का परिकलन सबसे पहले किस प्राचीन भारतीय गणितज्ञ द्वारा किया गया था?</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भास्कराचार्य</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बौधायन (Baudhayana)</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वराहमिहिर</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ज्ञानदेव</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13851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57/75</a:t>
            </a:r>
          </a:p>
        </p:txBody>
      </p:sp>
    </p:spTree>
  </p:cSld>
  <p:clrMapOvr>
    <a:masterClrMapping/>
  </p:clrMapOvr>
</p:sld>
</file>

<file path=ppt/slides/slide1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बौधायन (Baudhayana)</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भास्कराचार्य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वराहमिहिर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ज्ञानदेव</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गणित के इतिहास में &amp;apos;पाई&amp;apos; (π) के मान का परिकलन और पायथागोरस प्रमेय जैसा सूत्र सबसे पहले प्राचीन भारतीय गणितज्ञ बौधायन ने अपने &amp;apos;शुल्ब सूत्र&amp;apos; में दिया था। बाद में महान खगोलशास्त्री व गणितज्ञ आर्यभट्ट ने पाई का शुद्ध मान दशमलव के चार अंकों तक 3.1416 प्रतिपादित किया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13851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57/75</a:t>
            </a:r>
          </a:p>
        </p:txBody>
      </p:sp>
    </p:spTree>
  </p:cSld>
  <p:clrMapOvr>
    <a:masterClrMapping/>
  </p:clrMapOvr>
</p:sld>
</file>

<file path=ppt/slides/slide1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लकड़ी की एक चम्मच को आइसक्रीम के प्याले में डुबोने पर उसका दूसरा सिरा ठंडा क्यों नहीं 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चालन प्रक्रिया के कारण</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संवहन प्रक्रिया के कारण</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विकिरण प्रक्रिया के कारण</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क्योंकि लकड़ी ऊष्मा की कुचालक (Non-conductor) होती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29883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58/75</a:t>
            </a:r>
          </a:p>
        </p:txBody>
      </p:sp>
    </p:spTree>
  </p:cSld>
  <p:clrMapOvr>
    <a:masterClrMapping/>
  </p:clrMapOvr>
</p:sld>
</file>

<file path=ppt/slides/slide1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क्योंकि लकड़ी ऊष्मा की कुचालक (Non-conductor) होती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चालन प्रक्रिया के कारण</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संवहन प्रक्रिया के कारण</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विकिरण प्रक्रिया के कारण</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ठोस पदार्थों में ऊष्मा का संचरण मुख्य रूप से चालन (Conduction) विधि द्वारा होता है, जिसमें पदार्थ के कण अपने स्थान पर कंपन करते हुए ऊष्मा आगे स्थानांतरित करते हैं। धातुएं (जैसे स्टील, तांबा) ऊष्मा की सुचालक होती हैं, जबकि लकड़ी, प्लास्टिक व काँच ऊष्मा के कुचालक होते हैं। अतः लकड़ी की चम्मच में चालन द्वारा ऊष्मा का प्रवाह नहीं हो पाता और दूसरा सिरा ठंडा नहीं होता। इसके विपरीत स्टील की चम्मच गर्म दूध में डालने पर चालन द्वारा गर्म 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29883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58/75</a:t>
            </a:r>
          </a:p>
        </p:txBody>
      </p:sp>
    </p:spTree>
  </p:cSld>
  <p:clrMapOvr>
    <a:masterClrMapping/>
  </p:clrMapOvr>
</p:sld>
</file>

<file path=ppt/slides/slide1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मरुस्थल में दिन के समय यात्रियों को जल/तालाब होने का भ्रम (मृगतृष्णा/Mirage) दिखाई देता है। इस प्रकाशीय घटना का मुख्य वैज्ञानिक कारण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प्रकाश का प्रकीर्णन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ऊँचाई के साथ वायुमंडल का अपवर्तनांक घटना एवं प्रकाश का पूर्ण आंतरिक परावर्तन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प्रकाश का विवर्तन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वायुमंडल का ध्रुवण</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45916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59/75</a:t>
            </a:r>
          </a:p>
        </p:txBody>
      </p:sp>
    </p:spTree>
  </p:cSld>
  <p:clrMapOvr>
    <a:masterClrMapping/>
  </p:clrMapOvr>
</p:sld>
</file>

<file path=ppt/slides/slide1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ऊँचाई के साथ वायुमंडल का अपवर्तनांक घटना एवं प्रकाश का पूर्ण आंतरिक परावर्तन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प्रकाश का प्रकीर्णन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प्रकाश का विवर्तन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वायुमंडल का ध्रुवण</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मरुस्थल में दोपहर के समय रेत अत्यधिक गर्म हो जाती है, जिससे धरातल के संपर्क वाली वायु गर्म होकर विरल (कम घनत्व व कम अपवर्तनांक वाली) हो जाती है, जबकि ऊपर की वायु ठंडी व सघन होती है। जब पेड़ या आकाश से आने वाली प्रकाश किरणें सघन से विरल वायु की परतों में प्रवेश करती हैं, तो वे अभिलंब से दूर हटती जाती हैं। अंततः जब आपतन कोण का मान क्रांतिक कोण से अधिक हो जाता है, तो &amp;apos;पूर्ण आंतरिक परावर्तन&amp;apos; (Total Internal Reflection) होता है और किरणें दर्शक की आँखों में पहुँचती हैं, जिससे उल्टा प्रतिबिंब और पानी का भ्रम दिखता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45916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59/75</a:t>
            </a:r>
          </a:p>
        </p:txBody>
      </p:sp>
    </p:spTree>
  </p:cSld>
  <p:clrMapOvr>
    <a:masterClrMapping/>
  </p:clrMapOvr>
</p:sld>
</file>

<file path=ppt/slides/slide1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तेल (Oil) पानी में क्यों नहीं घुलता और पानी की सतह पर तैरता रहता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क्योंकि तेल के अणु अध्रुवीय (Non-polar) होते हैं तथा इसका घनत्व जल से कम होता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क्योंकि तेल का घनत्व जल से अधिक होता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क्योंकि तेल के अणु जल के अणुओं से छोटे होते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क्योंकि जल अध्रुवीय विलायक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60/75</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बायोनिक्स (Bionics)</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बायोनोमिक्स (Bionomics)</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बायोमीट्री (Biometry)</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बायोनोमी (Bionomy)</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प्रकृति में पाए जाने वाले जैविक तंत्रों, जीवों के व्यवहार एवं जैविक विधियों का अध्ययन करके उस ज्ञान का उपयोग कृत्रिम तकनीकी प्रणालियों व इंजीनियरी उपकरणों के निर्माण में करना बायोनिक्स (Bionics) कहलाता है। उदाहरण के लिए, चमगादड़ के सोनार तंत्र के आधार पर राडार का विकास या पक्षियों की उड़न प्रणाली से वायुयान का डिजाइन। विकल्प B में बायोनोमिक्स वातावरण के साथ जीवों के संबंधों व जंतुओं के तंत्रिका तंत्र से संबंधित है। विकल्प C में बायोमीट्री जीव विज्ञान में गणितीय व सांख्यिकीय विधियों के प्रयोग से संबंधित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6/75</a:t>
            </a:r>
          </a:p>
        </p:txBody>
      </p:sp>
    </p:spTree>
  </p:cSld>
  <p:clrMapOvr>
    <a:masterClrMapping/>
  </p:clrMapOvr>
</p:sld>
</file>

<file path=ppt/slides/slide1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क्योंकि तेल के अणु अध्रुवीय (Non-polar) होते हैं तथा इसका घनत्व जल से कम होता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क्योंकि तेल का घनत्व जल से अधिक होता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क्योंकि तेल के अणु जल के अणुओं से छोटे होते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क्योंकि जल अध्रुवीय विलायक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रसायन विज्ञान का सर्वमान्य नियम है &amp;apos;लाइक डिजॉल्व्स लाइक&amp;apos; (समान समान को घोलता है)। जल एक ध्रुवीय (Polar) विलायक है जिसमें हाइड्रोजन बॉन्डिंग होती है, जबकि तेल व वसा के अणु अध्रुवीय (Non-polar) होते हैं। अतः तेल और पानी के बीच रासायनिक आकर्षण नहीं होता और वे आपस में नहीं मिलते। साथ ही, तेल का घनत्व (लगभग 0.9 g/cm³) पानी के घनत्व (1.0 g/cm³) से कम होता है, इसलिए तेल पानी की सतह पर ऊपर तैरता रहता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60/75</a:t>
            </a:r>
          </a:p>
        </p:txBody>
      </p:sp>
    </p:spTree>
  </p:cSld>
  <p:clrMapOvr>
    <a:masterClrMapping/>
  </p:clrMapOvr>
</p:sld>
</file>

<file path=ppt/slides/slide1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द्रवों के पृष्ठ तनाव (Surface Tension) और उसके व्यावहारिक अनुप्रयोगों से संबंधित निम्नलिखित कथनों पर विचार कीजिए: A. पृष्ठ तनाव का मुख्य कारण द्रव के अणुओं के मध्य कार्य करने वाला ससंजक बल (Cohesive Force) है। B. वर्षा की बूंदों एवं पारे के छोटे कणों का गोलाकार होना पृष्ठ तनाव के कारण होता है। C. पानी में साबुन या अपमार्जक (Detergent) मिलाने पर पानी का पृष्ठ तनाव घट जाता है, जिससे कपड़े आसानी से साफ होते हैं। D. गर्म सूप स्वादिष्ट लगता है क्योंकि गर्म द्रव का पृष्ठ तनाव कम होने से वह जीभ पर समान रूप से फैलता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77981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61/75</a:t>
            </a:r>
          </a:p>
        </p:txBody>
      </p:sp>
    </p:spTree>
  </p:cSld>
  <p:clrMapOvr>
    <a:masterClrMapping/>
  </p:clrMapOvr>
</p:sld>
</file>

<file path=ppt/slides/slide1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सही हैं। पृष्ठ तनाव द्रव की वह प्रवृत्ति है जिससे उसकी स्वतंत्र सतह न्यूनतम क्षेत्रफल घेरने का प्रयास करती है। इसका कारण एक ही पदार्थ के अणुओं के बीच लगने वाला ससंजक बल है। वर्षा की बूंदों का गोलाकार होना पृष्ठ तनाव का उदाहरण है क्योंकि गोले का पृष्ठ क्षेत्रफल न्यूनतम होता है। साबुन घोलने पर पृष्ठ तनाव घटता है जिससे घोल कपड़े के बारीक रेशों तक पहुँचता है। गर्म करने पर द्रवों का पृष्ठ तनाव घट जाता है, जिससे गर्म सूप जीभ के स्वादेन्द्रियों पर बेहतर फैलता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77981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61/75</a:t>
            </a:r>
          </a:p>
        </p:txBody>
      </p:sp>
    </p:spTree>
  </p:cSld>
  <p:clrMapOvr>
    <a:masterClrMapping/>
  </p:clrMapOvr>
</p:sld>
</file>

<file path=ppt/slides/slide1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केशिकत्व (Capillarity) की परिघटना के कारण द्रवों का पतली नलिकाओं में ऊपर चढ़ना या नीचे उतरना संभव होता है। दैनिक जीवन में केशिकत्व के अनुप्रयोग से संबंधित कौन सा उदाहरण सही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लालटेन एवं स्टोव की बत्ती में मिट्टी के तेल (कैरोसीन) का ऊपर चढ़ना</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ब्लॉटिंग पेपर (Blotting Paper) द्वारा स्याही सोखना व पेन की निब में स्याही चलना</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तौलिए के एक सिरे को पानी में डुबोने पर पूरे तौलिए का भीग जाना तथा वर्षा के बाद किसान द्वारा खेत जोतना</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उपर्युक्त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94013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62/75</a:t>
            </a:r>
          </a:p>
        </p:txBody>
      </p:sp>
    </p:spTree>
  </p:cSld>
  <p:clrMapOvr>
    <a:masterClrMapping/>
  </p:clrMapOvr>
</p:sld>
</file>

<file path=ppt/slides/slide1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उपर्युक्त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लालटेन एवं स्टोव की बत्ती में मिट्टी के तेल (कैरोसीन) का ऊपर चढ़ना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ब्लॉटिंग पेपर (Blotting Paper) द्वारा स्याही सोखना व पेन की निब में स्याही चलना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तौलिए के एक सिरे को पानी में डुबोने पर पूरे तौलिए का भीग जाना तथा वर्षा के बाद किसान द्वारा खेत जोतना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सभी विकल्प केशिकत्व के व्यावहारिक उदाहरण हैं। बारीक व्यास वाली कांच की नली को केशनली कहते हैं। द्रव के पृष्ठ तनाव के कारण केशनली में द्रव ऊपर चढ़ता है या नीचे उतरता है। मिट्टी में बनी सूक्ष्म केशनलियाँ पानी को नीचे वाष्पीकृत होने से रोकती हैं, इसलिए किसान वर्षा के बाद हल चलाकर केशनलियाँ तोड़ देते हैं ताकि नमी बनी रहे। पौधों की जड़ों से पत्तियों तक जल का पहुँचना तथा मोमबत्ती में धागे से मोम का पिघलकर चढ़ना भी केशिकत्व के उदाहरण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94013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62/75</a:t>
            </a:r>
          </a:p>
        </p:txBody>
      </p:sp>
    </p:spTree>
  </p:cSld>
  <p:clrMapOvr>
    <a:masterClrMapping/>
  </p:clrMapOvr>
</p:sld>
</file>

<file path=ppt/slides/slide1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जल से भरे पात्र में तैरता हुआ बर्फ का टुकड़ा जब पूरी तरह पिघल जाता है, तो पात्र में जल के स्तर (Water Level) पर क्या प्रभाव पड़ता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पानी का स्तर ऊपर उठ जाता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पानी का स्तर नीचे गिर जाता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पानी का स्तर वही (अपरिवर्तित) रहता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पहले नीचे गिरता है फिर ऊपर उठता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100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63/75</a:t>
            </a:r>
          </a:p>
        </p:txBody>
      </p:sp>
    </p:spTree>
  </p:cSld>
  <p:clrMapOvr>
    <a:masterClrMapping/>
  </p:clrMapOvr>
</p:sld>
</file>

<file path=ppt/slides/slide1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पानी का स्तर वही (अपरिवर्तित) रहता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पानी का स्तर ऊपर उठ जाता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पानी का स्तर नीचे गिर जाता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पहले नीचे गिरता है फिर ऊपर उठता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आर्किमिडीज के उत्पलावन सिद्धांत (Archimedes' Principle) के अनुसार, जल में तैरता हुआ बर्फ का टुकड़ा अपने कुल भार के बराबर जल को विस्थापित करता है। जब बर्फ पिघलती है, तो पिघले हुए जल का आयतन ठीक उस विस्थापित जल के आयतन के बराबर होता है जो बर्फ द्वारा घेरा गया था। अतः गिलास या पात्र में पानी का स्तर बिल्कुल वही (अपरिवर्तित) रहता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100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63/75</a:t>
            </a:r>
          </a:p>
        </p:txBody>
      </p:sp>
    </p:spTree>
  </p:cSld>
  <p:clrMapOvr>
    <a:masterClrMapping/>
  </p:clrMapOvr>
</p:sld>
</file>

<file path=ppt/slides/slide1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बर्फ पानी पर क्यों तैरती है और पानी में बर्फ का कितना भाग सतह के ऊपर (बाहर) दिखाई देता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क्योंकि बर्फ का घनत्व पानी से अधिक होता है तथा 1/2 भाग बाहर रहता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क्योंकि बर्फ का घनत्व पानी से कम होता है तथा 1/10 भाग बाहर (9/10 भाग अंदर) रहता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क्योंकि बर्फ का आयतन पानी से कम होता है तथा 1/5 भाग बाहर रहता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क्योंकि बर्फ ठोस होती है तथा संपूर्ण भाग बाहर रहता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26078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64/75</a:t>
            </a:r>
          </a:p>
        </p:txBody>
      </p:sp>
    </p:spTree>
  </p:cSld>
  <p:clrMapOvr>
    <a:masterClrMapping/>
  </p:clrMapOvr>
</p:sld>
</file>

<file path=ppt/slides/slide1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क्योंकि बर्फ का घनत्व पानी से कम होता है तथा 1/10 भाग बाहर (9/10 भाग अंदर) रहता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क्योंकि बर्फ का घनत्व पानी से अधिक होता है तथा 1/2 भाग बाहर रहता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क्योंकि बर्फ का आयतन पानी से कम होता है तथा 1/5 भाग बाहर रहता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क्योंकि बर्फ ठोस होती है तथा संपूर्ण भाग बाहर रहता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जल के जमने पर इसकी क्रिस्टलीय संरचना में हाइड्रोजन बॉन्डिंग के कारण अंतर-अणुक स्थान बढ़ जाता है, जिससे इसका आयतन बढ़ता है और घनत्व जल (1 g/cm³) की तुलना में घटकर लगभग 0.92 g/cm³ रह जाता है। उत्पलावन नियम के अनुसार, बर्फ का घनत्व जल का 9/10 भाग होने के कारण इसका 90% भाग (9/10) पानी के अंदर डूबा रहता है और केवल 10% भाग (1/10) पानी की सतह से बाहर दिखाई देता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26078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64/75</a:t>
            </a:r>
          </a:p>
        </p:txBody>
      </p:sp>
    </p:spTree>
  </p:cSld>
  <p:clrMapOvr>
    <a:masterClrMapping/>
  </p:clrMapOvr>
</p:sld>
</file>

<file path=ppt/slides/slide1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भारहीनता (Zero Gravity) की अवस्था में अंतरिक्ष यान में किसी जलती हुई मोमबत्ती की ज्वाला (Flame) का आकार कैसा हो जाएगा?</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अधिक लंबा</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अधिक छोटा</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गोलाकार (Spherical)</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ज्वाला बुझ जाएगी</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42111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65/75</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मानव एवं पशु शारीरिक संरचना का विच्छेदन (Dissection) द्वारा आंतरिक अंगों के अध्ययन की शाखा क्या कहलाती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हेप्टोलोजी</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एनाटोमी (Anatomy)</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क्रोनोलॉजी</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ओडोन्टोलॉजी</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2227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7/75</a:t>
            </a:r>
          </a:p>
        </p:txBody>
      </p:sp>
    </p:spTree>
  </p:cSld>
  <p:clrMapOvr>
    <a:masterClrMapping/>
  </p:clrMapOvr>
</p:sld>
</file>

<file path=ppt/slides/slide1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गोलाकार (Spherical)</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अधिक लंबा</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अधिक छोटा</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ज्वाला बुझ जाएगी</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पृथ्वी पर गुरुत्वाकर्षण बल के कारण मोमबत्ती की ज्वाला गर्म होकर हल्की गैसों के ऊपर उठने और ठंडी भारी वायु के नीचे आने (संवहन धाराओं - Convection Currents) के कारण ऊपर की ओर नुकीली होती है। परंतु भारहीनता की अवस्था में गुरुत्व बल शून्य होने से संवहन धाराएँ उत्पन्न नहीं होती हैं। अतः गैसें चारों ओर समान रूप से फैलती हैं और मोमबत्ती की ज्वाला का आकार गोलाकार 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42111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65/75</a:t>
            </a:r>
          </a:p>
        </p:txBody>
      </p:sp>
    </p:spTree>
  </p:cSld>
  <p:clrMapOvr>
    <a:masterClrMapping/>
  </p:clrMapOvr>
</p:sld>
</file>

<file path=ppt/slides/slide1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जब दो भिन्न-भिन्न व्यास (एक छोटा व एक बड़ा) वाले साबुन के बुलबुलों को एक नली द्वारा आपस में जोड़ा जाता है, तो क्या घटित 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दोनों बुलबुलों का आकार वैसा ही रहता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छोटा बुलबुला और छोटा हो जाता है तथा बड़ा बुलबुला और बड़ा हो जाता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छोटा बुलबुला बड़ा तथा बड़ा बुलबुला छोटा होकर समान आकार प्राप्त कर लेते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दोनों बुलबुले तुरंत फट जाते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8143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66/75</a:t>
            </a:r>
          </a:p>
        </p:txBody>
      </p:sp>
    </p:spTree>
  </p:cSld>
  <p:clrMapOvr>
    <a:masterClrMapping/>
  </p:clrMapOvr>
</p:sld>
</file>

<file path=ppt/slides/slide1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छोटा बुलबुला और छोटा हो जाता है तथा बड़ा बुलबुला और बड़ा हो जाता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दोनों बुलबुलों का आकार वैसा ही रहता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छोटा बुलबुला बड़ा तथा बड़ा बुलबुला छोटा होकर समान आकार प्राप्त कर लेते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दोनों बुलबुले तुरंत फट जाते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साबुन के बुलबुले के अंदर अतिरिक्त वायुदाब (Excess Pressure) का सूत्र P = 4T/R होता है, जहाँ T पृष्ठ तनाव तथा R त्रिज्या (त्रिज्या का आधा व्यास) है। इस सूत्र से स्पष्ट है कि छोटी त्रिज्या (छोटे व्यास) वाले बुलबुले के अंदर वायुदाब अधिक होता है तथा बड़े बुलबुले में वायुदाब कम होता है। जब नली खोली जाती है तो हवा उच्च दाब (छोटे बुलबुले) से निम्न दाब (बड़े बुलबुले) की ओर बहती है, जिससे छोटा बुलबुला और छोटा तथा बड़ा बुलबुला और बड़ा 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8143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66/75</a:t>
            </a:r>
          </a:p>
        </p:txBody>
      </p:sp>
    </p:spTree>
  </p:cSld>
  <p:clrMapOvr>
    <a:masterClrMapping/>
  </p:clrMapOvr>
</p:sld>
</file>

<file path=ppt/slides/slide1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पौधों की पत्तियाँ हरी क्यों दिखाई देती हैं तथा फाउंटेन पेन किस भौतिक सिद्धांत पर कार्य करता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पत्तियों द्वारा हरे रंग का अवशोषण तथा फाउंटेन पेन बर्नोली सिद्धांत 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पत्तियों द्वारा हरे रंग का परावर्तन (क्लोरोफिल) तथा फाउंटेन पेन केशिकत्व (Capillary Action) सिद्धांत 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पत्तियों द्वारा सभी रंगों का परावर्तन तथा फाउंटेन पेन श्यानता 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पत्तियों द्वारा प्रकाश का अपवर्तन तथा फाउंटेन पेन दाब 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7417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67/75</a:t>
            </a:r>
          </a:p>
        </p:txBody>
      </p:sp>
    </p:spTree>
  </p:cSld>
  <p:clrMapOvr>
    <a:masterClrMapping/>
  </p:clrMapOvr>
</p:sld>
</file>

<file path=ppt/slides/slide1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पत्तियों द्वारा हरे रंग का परावर्तन (क्लोरोफिल) तथा फाउंटेन पेन केशिकत्व (Capillary Action) सिद्धांत 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पत्तियों द्वारा हरे रंग का अवशोषण तथा फाउंटेन पेन बर्नोली सिद्धांत 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पत्तियों द्वारा सभी रंगों का परावर्तन तथा फाउंटेन पेन श्यानता 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पत्तियों द्वारा प्रकाश का अपवर्तन तथा फाउंटेन पेन दाब 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वस्तुएं उसी रंग की दिखाई देती हैं जिस रंग के प्रकाश को वे परावर्तित करती हैं। पत्तियों में मौजूद क्लोरोफिल वर्णक हरे प्रकाश को परावर्तित करता है तथा शेष रंगों (नीला, लाल) को भोजन बनाने के लिए अवशोषित कर लेता है। फाउंटेन पेन की निब में कट (चीरा) बना होता है जो एक सूक्ष्म केशनली की भांति कार्य करता है, और पृष्ठ तनाव के कारण केशिकत्व (Capillarity) सिद्धांत से स्याही लगातार निब तक आती रहती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7417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67/75</a:t>
            </a:r>
          </a:p>
        </p:txBody>
      </p:sp>
    </p:spTree>
  </p:cSld>
  <p:clrMapOvr>
    <a:masterClrMapping/>
  </p:clrMapOvr>
</p:sld>
</file>

<file path=ppt/slides/slide1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जब शुद्ध जल में अवाष्पशील विलेय जैसे नमक (NaCl) मिलाया जाता है, तो जल के क्वथनांक (Boiling Point) और जमाव बिंदु (Freezing Point) पर क्या प्रभाव पड़ता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क्वथनांक घटता है और जमाव बिंदु बढ़ता है</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क्वथनांक बढ़ता है और जमाव बिंदु घटता है</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क्वथनांक व जमाव बिंदु दोनों घटते हैं</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क्वथनांक व जमाव बिंदु दोनों बढ़ते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90208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68/75</a:t>
            </a:r>
          </a:p>
        </p:txBody>
      </p:sp>
    </p:spTree>
  </p:cSld>
  <p:clrMapOvr>
    <a:masterClrMapping/>
  </p:clrMapOvr>
</p:sld>
</file>

<file path=ppt/slides/slide1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क्वथनांक बढ़ता है और जमाव बिंदु घटता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क्वथनांक घटता है और जमाव बिंदु बढ़ता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क्वथनांक व जमाव बिंदु दोनों घटते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क्वथनांक व जमाव बिंदु दोनों बढ़ते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जल में नमक जैसे अवाष्पशील विलेय मिलाने पर विलायक का वाष्पदाब घट जाता है। वाष्पदाब को वायुमंडलीय दाब के बराबर लाने के लिए जल को अधिक ताप तक गर्म करना पड़ता है, जिससे क्वथनांक बढ़ जाता है (Boiling Point Elevation)। वहीं दूसरी ओर, अशुद्धि मिलाने से जल का जमाव बिंदु (हिमांक) 0°C से नीचे गिर जाता है (Freezing Point Depression)। इसी कारण बर्फ में नमक मिलाकर &amp;apos;फ्रीजिंग मिक्सचर&amp;apos; (Freezing Mixture) बनाया जाता है जिसका उपयोग कुल्फी/आइसक्रीम जमाने में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90208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68/75</a:t>
            </a:r>
          </a:p>
        </p:txBody>
      </p:sp>
    </p:spTree>
  </p:cSld>
  <p:clrMapOvr>
    <a:masterClrMapping/>
  </p:clrMapOvr>
</p:sld>
</file>

<file path=ppt/slides/slide1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जब कोई मजदूर रेल की पटरी पर हथौड़ा मारता है, तो कुछ दूरी पर पटरी पर कान लगाकर खड़े लड़के को हथौड़े की आवाज दो बार क्यों सुनाई देती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क्योंकि ध्वनि का वेग इस्पात (ठोस) में वायु (गैस) की अपेक्षा बहुत अधिक होता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क्योंकि ध्वनि का वेग वायु में इस्पात की अपेक्षा अधिक होता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क्योंकि ध्वनि तरंगें रेल की पटरी से परावर्तित होती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क्योंकि लड़के के कान भिन्न दूरी पर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06241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69/75</a:t>
            </a:r>
          </a:p>
        </p:txBody>
      </p:sp>
    </p:spTree>
  </p:cSld>
  <p:clrMapOvr>
    <a:masterClrMapping/>
  </p:clrMapOvr>
</p:sld>
</file>

<file path=ppt/slides/slide1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क्योंकि ध्वनि का वेग इस्पात (ठोस) में वायु (गैस) की अपेक्षा बहुत अधिक होता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क्योंकि ध्वनि का वेग वायु में इस्पात की अपेक्षा अधिक होता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क्योंकि ध्वनि तरंगें रेल की पटरी से परावर्तित होती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क्योंकि लड़के के कान भिन्न दूरी पर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ध्वनि तरंगों की चाल माध्यम के प्रत्यास्थता (Elasticity) तथा घनत्व पर निर्भर करती है। ध्वनि का वेग ठोसों में सर्वाधिक (इस्पात में लगभग 5960 m/s), द्रवों में मध्यम (जल में लगभग 1480 m/s) तथा गैसों में सबसे कम (वायु में 343 m/s) होता है। जब हथौड़ा मारा जाता है तो पहली ध्वनि इस्पात की पटरी से होकर तीव्र गति से पहले पहुँचती है और दूसरी ध्वनि वायु माध्यम से होकर बाद में पहुँचती है, जिससे लड़के को दो बार आवाज सुनाई देती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06241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69/75</a:t>
            </a:r>
          </a:p>
        </p:txBody>
      </p:sp>
    </p:spTree>
  </p:cSld>
  <p:clrMapOvr>
    <a:masterClrMapping/>
  </p:clrMapOvr>
</p:sld>
</file>

<file path=ppt/slides/slide1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जब कोई साइकिल सवार किसी मोड़ पर मुड़ता है, तो वह गिरने से बचने के लिए अंदर की ओर क्यों झुकता है तथा दही से मक्खन निकालने में कौन सा बल कार्य करता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बाहर की ओर झुकता है व अभिकेन्द्रीय बल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भीतर की ओर झुकता है (अभिकेन्द्रीय बल हेतु) व मक्खन निकालने में अपकेन्द्रीय बल (Centrifugal Force)</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आगे की ओर झुकता है व गुरुत्वाकर्षण बल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पीछे की ओर झुकता है व घर्षण बल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2227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70/75</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एनाटोमी (Anatomy)</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हेप्टोलोजी</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क्रोनोलॉजी</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ओडोन्टोलॉजी</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एनाटोमी (Anatomy/शरीर रचना विज्ञान) जीवधारियों के शरीर एवं उनके आंतरिक अंगों की संरचना का विच्छेदन द्वारा किया जाने वाला वैज्ञानिक अध्ययन है। विकल्प C में क्रोनोलॉजी कालक्रम या समय की अवधि का अध्ययन है। विकल्प D में ओडोन्टोलॉजी दांतों की संरचना, विकास एवं बीमारियों का अध्ययन है। हेपेटोलॉजी यकृत (Liver) एवं उससे संबंधित विकारों के अध्ययन की चिकित्सा शाखा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2227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7/75</a:t>
            </a:r>
          </a:p>
        </p:txBody>
      </p:sp>
    </p:spTree>
  </p:cSld>
  <p:clrMapOvr>
    <a:masterClrMapping/>
  </p:clrMapOvr>
</p:sld>
</file>

<file path=ppt/slides/slide1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भीतर की ओर झुकता है (अभिकेन्द्रीय बल हेतु) व मक्खन निकालने में अपकेन्द्रीय बल (Centrifugal Force)</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बाहर की ओर झुकता है व अभिकेन्द्रीय बल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आगे की ओर झुकता है व गुरुत्वाकर्षण बल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पीछे की ओर झुकता है व घर्षण बल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मोड़ पर साइकिल सवार को वृत्तीय गति के लिए आवश्यक &amp;apos;अभिकेन्द्रीय बल&amp;apos; (Centripetal Force, F = mv²/r) की आवश्यकता होती है। जब वह मोड़ के केंद्र की ओर झुकता है, तो उसके भार और सड़क के प्रतिक्रिया बल का घटक आवश्यक अभिकेन्द्रीय बल प्रदान करता है। दूध या दही को बिलोकर मक्खन निकालने की मशीन &amp;apos;अपकेन्द्रीय बल&amp;apos; (Centrifugal Force) के सिद्धांत पर कार्य करती है, जो वृत्तीय गति में बाहर की ओर लगने वाला आभासी छद्म बल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2227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70/75</a:t>
            </a:r>
          </a:p>
        </p:txBody>
      </p:sp>
    </p:spTree>
  </p:cSld>
  <p:clrMapOvr>
    <a:masterClrMapping/>
  </p:clrMapOvr>
</p:sld>
</file>

<file path=ppt/slides/slide1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वर्षा ऋतु में लकड़ी के दरवाजों के सूजकर/फूलकर कड़े होने का मुख्य कारण क्या है तथा बादलों के आकाश में तैरने का कारण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परासरण तथा उच्च ताप</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अंतःशोषण (Imbibition) तथा बादलों का कम घनत्व व श्यानता (Viscosity)</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विसरण तथा उच्च वायुदाब</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वाष्पीकरण तथा गुरुत्व</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38306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71/75</a:t>
            </a:r>
          </a:p>
        </p:txBody>
      </p:sp>
    </p:spTree>
  </p:cSld>
  <p:clrMapOvr>
    <a:masterClrMapping/>
  </p:clrMapOvr>
</p:sld>
</file>

<file path=ppt/slides/slide1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अंतःशोषण (Imbibition) तथा बादलों का कम घनत्व व श्यानता (Viscosity)</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परासरण तथा उच्च ताप</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विसरण तथा उच्च वायुदाब</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वाष्पीकरण तथा गुरुत्व</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लकड़ी के दरवाजे सूखी लकड़ी के कोलाइडल कणों द्वारा वर्षा ऋतु की वायुमंडलीय नमी को बिना घोले अपने अंदर अवशोषित करने की क्रिया &amp;apos;अंतःशोषण&amp;apos; (Imbibition) के कारण फूल जाते हैं। आकाश में बादल जल की अत्यंत सूक्ष्म बूंदों और बर्फ के कणों से बने होते हैं। वायु की श्यानता (Viscosity) के कारण इन सूक्ष्म कणों के सीमांत वेग (Terminal Velocity) का मान बहुत कम होता है तथा वायु के घनत्व की तुलना में इनका घनत्व कम होने से वे तैरते हुए प्रतीत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38306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71/75</a:t>
            </a:r>
          </a:p>
        </p:txBody>
      </p:sp>
    </p:spTree>
  </p:cSld>
  <p:clrMapOvr>
    <a:masterClrMapping/>
  </p:clrMapOvr>
</p:sld>
</file>

<file path=ppt/slides/slide1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यदि किसी बंद कमरे में चालू रेफ्रिजरेटर (Refrigerator) का दरवाजा खुला छोड़ दिया जाए, तो कमरे के तापमान पर क्या प्रभाव पड़ेगा?</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कमरा रेफ्रिजरेटर के भीतर के ताप जितना ठंडा हो जाएगा</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कमरे का ताप अपरिवर्तित रहेगा</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कमरा धीरे-धीरे गर्म हो जाएगा</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कमरा तुरंत बर्फीला हो जाएगा</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54338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72/75</a:t>
            </a:r>
          </a:p>
        </p:txBody>
      </p:sp>
    </p:spTree>
  </p:cSld>
  <p:clrMapOvr>
    <a:masterClrMapping/>
  </p:clrMapOvr>
</p:sld>
</file>

<file path=ppt/slides/slide1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कमरा धीरे-धीरे गर्म हो जाएगा</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कमरा रेफ्रिजरेटर के भीतर के ताप जितना ठंडा हो जाएगा</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कमरे का ताप अपरिवर्तित रहेगा</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कमरा तुरंत बर्फीला हो जाएगा</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रेफ्रिजरेटर एक ऐसा ऊष्मा पंप है जो अंदर के खाद्य पदार्थों से ऊष्मा निकालकर बाहर कमरे की हवा में छोड़ता है। जब रेफ्रिजरेटर का दरवाजा खुला रखा जाता है, तो इसके अंदर का तापमान मापने वाला सेंसर लगातार कंप्रेसर को चलाता रहता है। कंप्रेसर कमरे की हवा से ही ऊष्मा अवशोषित करता है और फिर उसमें कंप्रेसर के चलने से उत्पन्न यांत्रिक/विद्युत ऊष्मा जोड़कर पुनः उसी कमरे में छोड़ देता है। इस बंद चक्र में अतिरिक्त ऊष्मा जुड़ने से कमरे का तापमान धीरे-धीरे बढ़ने लगता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54338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72/75</a:t>
            </a:r>
          </a:p>
        </p:txBody>
      </p:sp>
    </p:spTree>
  </p:cSld>
  <p:clrMapOvr>
    <a:masterClrMapping/>
  </p:clrMapOvr>
</p:sld>
</file>

<file path=ppt/slides/slide1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पहाड़ों पर चढ़ता हुआ व्यक्ति आगे की ओर क्यों झुकता है तथा प्रेशर कुकर में भोजन जल्दी क्यों पक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थकान के कारण तथा पानी का क्वथनांक घटने से</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अपना स्थायित्व (Center of Gravity) बढ़ाने हेतु तथा कुकर में दाब बढ़ने से पानी का क्वथनांक बढ़ जाने से</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तेज चलने हेतु तथा ऊष्मा का अवशोषण होने से</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हवा के दबाव के कारण तथा पानी का हिमांक घटने से</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0371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73/75</a:t>
            </a:r>
          </a:p>
        </p:txBody>
      </p:sp>
    </p:spTree>
  </p:cSld>
  <p:clrMapOvr>
    <a:masterClrMapping/>
  </p:clrMapOvr>
</p:sld>
</file>

<file path=ppt/slides/slide1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अपना स्थायित्व (Center of Gravity) बढ़ाने हेतु तथा कुकर में दाब बढ़ने से पानी का क्वथनांक बढ़ जाने से</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थकान के कारण तथा पानी का क्वथनांक घटने से</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तेज चलने हेतु तथा ऊष्मा का अवशोषण होने से</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हवा के दबाव के कारण तथा पानी का हिमांक घटने से</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मैदान की तुलना में ढलान या पहाड़ पर चढ़ते समय मनुष्य का गुरुत्व केंद्र (Center of Gravity) आगे खिसक जाता है। अतः संतुलन बनाए रखने व स्थायित्व बढ़ाने के लिए व्यक्ति आगे की ओर झुकता है। प्रेशर कुकर के अंदर वाष्प बाहर न निकलने से दाब वायुमंडलीय दाब से लगभग दोगुना हो जाता है। दाब बढ़ने से जल का क्वथनांक 100°C से बढ़कर लगभग 120°C हो जाता है, जिससे खाद्य सामग्री को अधिक ऊष्मा मिलती है और भोजन जल्दी पकता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0371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73/75</a:t>
            </a:r>
          </a:p>
        </p:txBody>
      </p:sp>
    </p:spTree>
  </p:cSld>
  <p:clrMapOvr>
    <a:masterClrMapping/>
  </p:clrMapOvr>
</p:sld>
</file>

<file path=ppt/slides/slide1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भाप (Steam) से हाथ अधिक जलता है, जबकि उबलते हुए जल से उतना नहीं, इसका मुख्य कारण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भाप में गुप्त ऊष्मा (Latent Heat - 536 cal/g) होती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भाप हल्की होती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भाप का तापमान उबलते जल से अधिक होता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भाप में विषैले तत्व होते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86403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74/75</a:t>
            </a:r>
          </a:p>
        </p:txBody>
      </p:sp>
    </p:spTree>
  </p:cSld>
  <p:clrMapOvr>
    <a:masterClrMapping/>
  </p:clrMapOvr>
</p:sld>
</file>

<file path=ppt/slides/slide1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भाप में गुप्त ऊष्मा (Latent Heat - 536 cal/g) होती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भाप हल्की होती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भाप का तापमान उबलते जल से अधिक होता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भाप में विषैले तत्व होते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100°C के उबलते जल और 100°C की भाप का तापमान समान होता है, परंतु 100°C के जल को 100°C की भाप में बदलने के लिए प्रति ग्राम 536 कैलोरी ऊष्मा की आवश्यकता होती है, जिसे &amp;apos;वाष्पन की गुप्त ऊष्मा&amp;apos; (Latent Heat of Vaporization) कहते हैं। जब भाप त्वचा के संपर्क में आती है तो वह संघनित होकर 100°C के जल में बदलती है और यह अतिरिक्त 536 cal/g गुप्त ऊष्मा त्वचा को देती है, जिससे अत्यधिक जलन पैदा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86403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74/75</a:t>
            </a:r>
          </a:p>
        </p:txBody>
      </p:sp>
    </p:spTree>
  </p:cSld>
  <p:clrMapOvr>
    <a:masterClrMapping/>
  </p:clrMapOvr>
</p:sld>
</file>

<file path=ppt/slides/slide1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तेज आँधी आने पर फूस या टीन की हल्की छतें उड़ जाती हैं। यह भौतिकी के किस सिद्धांत पर आधारित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आर्किमिडीज का सिद्धांत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बरनौली का सिद्धांत (Bernoulli's Principle)</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पास्कल का नियम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केप्लर का नियम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75/75</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अति निम्न तापमान (Cryogenic Temperatures) पर पदार्थों के गुणों और परिघटनाओं का अध्ययन करने वाली शाखा कौन 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क्रायोजेनिक्स (Cryogenics)</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सेलेनोलॉजी (Selenology)</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टॉक्सिकोलॉजी (Toxicology)</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होरोलॉजी (Horology)</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825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8/75</a:t>
            </a:r>
          </a:p>
        </p:txBody>
      </p:sp>
    </p:spTree>
  </p:cSld>
  <p:clrMapOvr>
    <a:masterClrMapping/>
  </p:clrMapOvr>
</p:sld>
</file>

<file path=ppt/slides/slide1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बरनौली का सिद्धांत (Bernoulli's Principle)</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आर्किमिडीज का सिद्धांत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पास्कल का नियम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केप्लर का नियम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बरनौली के सिद्धांत (Bernoulli's Principle) के अनुसार, जहाँ किसी आदर्श द्रव या गैस का वेग अधिक होता है, वहाँ दाब कम हो जाता है। जब तेज आँधी आती है, तो छत के ऊपर वायु अत्यंत तीव्र वेग से बहती है, जिससे छत के ऊपर का वायुमंडलीय दाब बहुत कम हो जाता है। जबकि छत के नीचे कमरे के अंदर वायु का दाब सामान्य (अधिक) बना रहता है। इस दाब-अंतर (Pressure Difference) के कारण नीचे से ऊपर की ओर एक परिणामी बल लगता है जो टीन या फूस की छत को उखाड़कर उड़ा ले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75/75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क्रायोजेनिक्स (Cryogenics)</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सेलेनोलॉजी (Selenology)</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टॉक्सिकोलॉजी (Toxicology)</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होरोलॉजी (Horology)</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अति निम्न तापमान (सामान्यतः 0°C से -150°C या उससे कम) पर पदार्थों के व्यवहार, भौतिक गुणों एवं परिघटनाओं का अध्ययन क्रायोजेनिक्स (Cryogenics) कहलाता है। क्रायोजेनिक इंजनों में द्रव हाइड्रोजन (ईंधन) तथा द्रव ऑक्सीजन (ऑक्सीकारक) का उपयोग अंतरिक्ष प्रक्षेपण यानों में किया जाता है। विकल्प B में सेलेनोलॉजी चंद्रमा के स्वरूप व गति का अध्ययन है। विकल्प C में टॉक्सिकोलॉजी विषों (Poisons) एवं उनके दुष्प्रभावों का अध्ययन है। विकल्प D में होरोलॉजी समय मापने का विज्ञान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825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8/75</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पक्षियों एवं उनके प्राकृतिक आवासों के वैज्ञानिक अध्ययन को किस नाम से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लिम्नॉलोजी (Limnology)</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हर्पिटॉलोजी (Herpetology)</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मैलाकॉलोजी (Malacology)</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ऑर्निथॉलोजी (Ornithology)</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44292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9/75</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ऑर्निथॉलोजी (Ornithology)</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लिम्नॉलोजी (Limnology)</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हर्पिटॉलोजी (Herpetology)</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मैलाकॉलोजी (Malacology)</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पक्षियों के वैज्ञानिक अध्ययन को ऑर्निथॉलोजी (Ornithology) कहा जाता है। प्रसिद्ध भारतीय वैज्ञानिक डॉ. सलीम अली को 'बर्डमैन ऑफ इंडिया' कहा जाता है। विकल्प A में लिम्नॉलोजी ताजे पानी के झीलों, पोखरों एवं तालाबों के जीवों का अध्ययन है। विकल्प B में हर्पिटॉलोजी उभयचरों (Amphibians) एवं सरीसृपों (Reptiles) का अध्ययन है। विकल्प C में मैलाकॉलोजी मोलस्का संघ के कोमल शरीर वाले जीवों का अध्ययन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44292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9/75</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खगोलशास्त्र के अंतर्गत 'व्हाइट ड्वार्फ' (White Dwarf) शब्द का प्रयोग किसके लिए किया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एक छोटे आकार की मंदाकिनी के लिए</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इलेक्ट्रॉन डिजैनरेट मैटर से बने एक छोटे मृत तारे के लिए</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एक क्षुद्रग्रह (Asteroid) के लिए</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सूर्य के धब्बे के लिए</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60324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10/75</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चिकित्सा शास्त्र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खगोलशास्त्र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ज्योतिष शास्त्र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वनस्पति विज्ञान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हिप्पोक्रेट्स को चिकित्सा शास्त्र (Medical Science) का जनक माना जाता है। उन्होंने प्राचीन यूनान में चिकित्सा को अंधविश्वास और धार्मिक मान्यताओं से अलग कर एक वैज्ञानिक और व्यावहारिक आधार प्रदान किया था। हिप्पोक्रेट्स ने ही डॉक्टरों के लिए एक नैतिक आचार संहिता तैयार की थी, जिसे आज भी 'हिप्पोक्रेटिक ओथ' (Hippocratic Oath) के रूप में नए चिकित्सकों द्वारा लिया जाता है। विकल्पों में दिए गए वनस्पति विज्ञान के जनक थियोफ्रेस्ट्स (Theophrastus) हैं, आधुनिक रसायन विज्ञान के जनक रॉबर्ट बॉयल हैं तथा जीव विज्ञान एवं जंतु विज्ञान के जनक अरस्तू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6032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1/75</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इलेक्ट्रॉन डिजैनरेट मैटर से बने एक छोटे मृत तारे के लिए</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एक छोटे आकार की मंदाकिनी के लिए</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एक क्षुद्रग्रह (Asteroid) के लिए</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सूर्य के धब्बे के लिए</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खगोलशास्त्र (Astronomy) में 'व्हाइट ड्वार्फ' (सफेद बोना तारा) एक अत्यंत सघन, छोटे आकार के तारे को कहा जाता है जो अपने जीवन चक्र के अंतिम चरण में 'इलेक्ट्रॉन डिजैनरेट मैटर' से बना होता है। जब मध्यम द्रव्यमान वाले तारे (जैसे हमारा सूर्य) का परमाणु ईंधन समाप्त हो जाता है, तो वह रेड जायंट बनने के बाद व्हाइट ड्वार्फ में बदल जाता है। खगोलशास्त्र ब्रह्मांड के पिंडों, तारों, ग्रहों एवं गैलेक्सी का अध्ययन करने वाली विज्ञान की प्रमुख शाखा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60324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10/75</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पहिये वाली गाड़ियों द्वारा तय की गई दूरी को मापने के लिए किस वैज्ञानिक यंत्र का प्रयोग किया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स्पीडोमीटर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ओडोमीटर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एनीमोमीटर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डायनेमोमीटर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76357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11/75</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ओडोमीटर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स्पीडोमीटर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एनीमोमीटर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डायनेमोमीटर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ओडोमीटर (Odometer) एक वैज्ञानिक उपकरण है जो किसी वाहन (कार, मोटरसाइकिल, साइकिल आदि) द्वारा तय की गई कुल दूरी को मापने के लिए पहिये के घूर्णन के आधार पर कार्य करता है। विकल्प A में स्पीडोमीटर वाहन की तात्कालिक चाल (Instantaneous Speed) बताता है। विकल्प C में एनीमोमीटर वायु के वेग और दिशा को मापता है। विकल्प D में डायनेमोमीटर इंजन द्वारा उत्पन्न की गई यांत्रिक शक्ति (Power) को मापने वाला यंत्र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76357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11/75</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वायुमंडलीय एवं यांत्रिक मापकों तथा उनके संबंधित यंत्रों का सही मिलान कीजिए: सूची-I: सूची-I: A. ऐरोमीटर (Aerometer) B. अमीटर (Ammeter) C. एनीमोमीटर (Anemometer) D. अल्टीमीटर (Altimeter) सूची-II: 1. विमानों की ऊँचाई मापन 2. वायु/गैसों का भार व घनत्व मापन 3. विद्युत धारा मापन 4. पवन का बल एवं वेग मापन</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C-3, D-1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C-4,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923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12/75</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B-3, C-4,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C-3,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C-4,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ऐरोमीटर यंत्र का प्रयोग वायु तथा अन्य गैसों के घनत्व एवं भार को मापने के लिए किया जाता है। अमीटर विद्युत परिपथ में प्रवाहित होने वाली विद्युत धारा को ऐम्पियर में मापता है। एनीमोमीटर वायु की दिशा, बल और गति को मापने वाला उपकरण है। अल्टीमीटर का उपयोग उड़ते हुए विमानों एवं उच्च स्थानों की समुद्र तल से ऊँचाई मापने में किया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923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12/75</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भूकम्प की तरंगों की तीव्रता और कंपन का मापन किस उपकरण तथा पैमाने द्वारा किया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कार्डियोग्राफ व केल्विन पैमाना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सीस्मोग्राफ व रिक्टर पैमाना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स्पैक्ट्रोग्राफ व डेसीबल पैमाना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थर्मोग्राफ व पास्कल पैमाना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08422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13/75</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सीस्मोग्राफ व रिक्टर पैमाना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कार्डियोग्राफ व केल्विन पैमाना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स्पैक्ट्रोग्राफ व डेसीबल पैमाना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थर्मोग्राफ व पास्कल पैमाना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भूकम्प की तरंगों (P, S एवं L तरंगों) का रिकॉर्ड सीस्मोग्राफ (Seismograph/भूकम्पमापी) नामक यंत्र द्वारा किया जाता है तथा इसकी तीव्रता का मापन गणितीय रिक्टर पैमाने (Richter Scale) पर 0 से 9 के मान में किया जाता है। इस पैमाने का आविष्कार 1935 में चार्ल्स फ्रांसिस रिचर ने किया था। रिक्टर पैमाने पर प्रत्येक अगला अंक पिछले अंक से 10 गुना अधिक आयाम और लगभग 32 गुना अधिक ऊर्जा दर्शाता है। भूकम्प के दौरान सबसे पहले प्राथमिक (P) तरंगें पहुँचती हैं तथा धरातलीय (L) तरंगें सबसे देर से पहुँच कर सर्वाधिक विनाश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08422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13/75</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चिकित्सा के क्षेत्र में प्रयुक्त होने वाले नैदानिक उपकरणों के संदर्भ में निम्नलिखित कथनों पर विचार कीजिए: A. एण्डोस्कोप (Endoscope) द्वारा बिना शल्य चिकित्सा के शरीर के आंतरिक अंगों का परीक्षण किया जाता है। B. ईसीजी (ECG) का प्रयोग मस्तिष्क की तरंगों को मापने हेतु किया जाता है। C. स्टेथोस्कोप बहु परावर्तन (Multiple Reflection) के सिद्धांत पर कार्य करता है। D. स्फिग्नोमैनोमीटर से मानव शरीर का रक्तचाप (Blood Pressure) नापा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24454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14/75</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C और D सही हैं। एण्डोस्कोप एक प्रकाशीय नलिका युक्त उपकरण है जिससे शरीर के आंतरिक अंगों (जैसे आमाशय, आंत) का परीक्षण होता है। स्टेथोस्कोप ध्वनि के बहु-परावर्तन सिद्धांत पर कार्य करता है जिससे डॉक्टर हृदय एवं फेफड़ों की धड़कन सुनते हैं। स्फिग्नोमैनोमीटर से धमनी में रक्तचाप मापा जाता है। कथन B गलत है क्योंकि ईसीजी (इलेक्ट्रोकार्डियोग्राफ) का प्रयोग हृदय रोगों की जाँच के लिए होता है, जबकि मस्तिष्क की गतिविधियों के मापन हेतु ईईजी (EEG - इलेक्ट्रोएनसिफैलोग्राफ) का प्रयोग किया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24454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14/75</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विभिन्न भौतिक राशियों एवं उनके मापनीय यंत्रों का सही मिलान कीजिए: सूची-I: सूची-I: A. हाइग्रोमीटर (Hygrometer) B. हाइड्रोमीटर (Hydrometer) C. लैक्टोमीटर (Lactometer) D. मैनोमीटर (Manometer) सूची-II: 1. द्रवों का आपेक्षिक घनत्व 2. वातावरण की आपेक्षिक आर्द्रता 3. बंद पात्र में गैस का दाब 4. दूध का आपेक्षिक घनत्व एवं शुद्धता</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15/75</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विभिन्न प्रकार के कृषि संवर्धन एवं उनके क्षेत्र से संबंधित निम्नलिखित सूचियों का सही मिलान कीजिए: सूची-I: सूची-I: A. एपीकल्चर (Apiculture) B. सेरीकल्चर (Sericulture) C. पिसीकल्चर (Pisciculture) D. विटीकल्चर (Viticulture) सूची-II: 1. व्यापारिक मत्स्य उत्पादन 2. मधुमक्खी पालन 3. अंगूर की खेती 4. रेशम का उत्पादन</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2065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2/75</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हाइग्रोमीटर (जिसे साइक्रोमीटर भी कहते हैं) द्वारा वायुमंडल में मौजूद नमी या आपेक्षिक आर्द्रता मापी जाती है। हाइड्रोमीटर द्वारा विभिन्न द्रवों का आपेक्षिक घनत्व (Relative Density) ज्ञात किया जाता है। लैक्टोमीटर आर्किमिडीज के उत्पलावन नियम पर आधारित है जो दूध की सांद्रता/शुद्धता एवं आपेक्षिक घनत्व मापता है। मैनोमीटर द्वारा बंद नलियों या बर्तनों में गैसों का दाब मापा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15/75</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बैरोमीटर (Barometer) के पाठ्यांक और मौसम के पूर्वानुमान से संबंधित कथनों पर विचार कीजिए: A. जब बैरोमीटर में पारे का स्तर एकाएक (अचानक) नीचे गिरता है, तो आँधी-तूफान की संभावना होती है। B. जब पारे का स्तर धीरे-धीरे नीचे गिरता है, तो वर्षा होने की संभावना होती है। C. जब पारे का स्तर धीरे-धीरे ऊपर चढ़ता है, तो मौसम साफ और सुहावना रहने की संभावना होती है। D. बैरोमीटर का उपयोग वायुमंडलीय दाब मापने के लिए किया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56519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16/75</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सभी चारों कथन पूर्णतः सत्य हैं। बैरोमीटर वायुमंडलीय दाब मापने का प्रमुख यंत्र है। वायु का प्रवाह हमेशा उच्च वायुदाब से निम्न वायुदाब की ओर होता है। जब किसी स्थान पर अचानक निम्न वायुदाब बनता है तो बैरोमीटर का पारा एकाएक गिर जाता है और चारों ओर से हवाएँ तीव्र गति से आती हैं जिससे आँधी-तूफान आता है। पारे के धीरे-धीरे नीचे गिरने से नमी युक्त हवाएँ आकर वर्षा कराती हैं तथा पारे के ऊपर चढ़ने से उच्च वायुदाब बनता है जिससे दिन साफ रहता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56519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16/75</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सूर्य की किरणों की तीव्रता एवं सौर विकिरण को मापने के लिए किस उपकरण का प्रयोग किया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क्रेस्कोग्राफ</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एक्टिओमीटर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पाइरोमीटर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एस्ट्रोमीटर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72552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17/75</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एक्टिओमीटर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क्रेस्कोग्राफ</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पाइरोमीटर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एस्ट्रोमीटर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सूर्य की किरणों की तीव्रता तथा सौर विकिरण की मात्रा मापने वाले उपकरण को एक्टिओमीटर (Actiometer) कहते हैं। विकल्प A में क्रेस्कोग्राफ पौधों की वृद्धि की दर को बहुत बारीक स्तर पर मापने वाला यंत्र है, जिसकी खोज महान भारतीय वैज्ञानिक सर जगदीश चंद्र बोस ने की थी। उच्च तापमान (जैसे सूर्य व भट्टियों का ताप) मापने के लिए पाइरोमीटर का प्रयोग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72552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17/75</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समुद्र की गहराई सामान्यतः फैदोमीटर (Fathometer) से मापी जाती है। 1 फैदम (Fathom) का मान कितना होता है तथा समुद्री दूरी किस इकाई में नापी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 फैदम = 6 फीट तथा समुद्री दूरी - नॉटिकल मील (Nautical Mile)</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 फैदम = 10 फीट तथा समुद्री दूरी - किलोमीटर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 फैदम = 12 फीट तथा समुद्री दूरी - प्रकाश वर्ष</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 फैदम = 4 फीट तथा समुद्री दूरी - फैदम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88584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18/75</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1 फैदम = 6 फीट तथा समुद्री दूरी - नॉटिकल मील (Nautical Mile)</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फैदम = 10 फीट तथा समुद्री दूरी - किलोमीटर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फैदम = 12 फीट तथा समुद्री दूरी - प्रकाश वर्ष</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फैदम = 4 फीट तथा समुद्री दूरी - फैदम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समुद्र की गहराई मापने की प्रामाणिक इकाई फैदम है तथा 1 फैदम का मान 6 फीट (लगभग 1.828 मीटर) के बराबर होता है। फैदोमीटर इसी आधार पर ध्वनि तरंगों के परावर्तन काल से गहराई नापता है। समुद्र में जहाजों द्वारा तय की जाने वाली दूरी को नॉटिकल मील (Nautical Mile) में मापा जाता है (1 नॉटिकल मील = 1.852 किलोमीटर)। जहाजों की गति की इकाई 'नॉट' (Knot) कहलाती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88584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18/75</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बादलों की दिशा, ऊँचाई एवं गति की तीव्रता को मापने के लिए किस यंत्र का उपयोग किया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रेनगेज</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नेफोस्कोप (Nephoscope)</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बोलोमीटर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ऑल्टीमीटर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4617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19/75</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नेफोस्कोप (Nephoscope)</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रेनगेज</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बोलोमीटर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ऑल्टीमीटर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नेफोस्कोप एक ऐसा वैज्ञानिक यंत्र है जो आकाश में तैरते हुए बादलों की दिशा, चाल तथा उनकी गति का अवलोकन करने के लिए प्रयोग किया जाता है। विकल्प A में रेनगेज वर्षा की मात्रा मापने वाला यंत्र है। विकल्प C में बोलोमीटर किसी भी आवृत्ति की विद्युत चुंबकीय विकिरण ऊर्जा को मापने वाला संवेदनशील उपकरण है। विकल्प D में ऑल्टीमीटर ऊँचाई मापने का यंत्र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4617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19/75</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अति सूक्ष्म वस्तुओं जैसे कोशिकाओं या जीवाणुओं को आवर्धित (Magnify) करके देखने के लिए किस यंत्र का उपयोग 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पेरिस्कोप</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हाइड्रोस्कोप</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इलेक्ट्रोस्कोप</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माइक्रोस्कोप</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20649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20/75</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B-4, C-1,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एपीकल्चर शहद एवं मोम उत्पादन हेतु मधुमक्खी पालन की वैज्ञानिक विधि है। सेरीकल्चर रेशम के कीड़ों (शहतूत की पत्तियों पर पाले जाने वाले रेशम कीट) का व्यावसायिक उत्पादन है। पिसीकल्चर कृत्रिम तालाबों व जलाशयों में व्यापारिक स्तर पर मछली पालन और उत्पादन से संबंधित है। विटीकल्चर वैज्ञानिक दृष्टिकोण से अंगूर की खेती एवं उत्पादन से संबंधित शाखा है। इसके अलावा, फ्लोरीकल्चर फूलों की कृषि से, ओलिवीकल्चर जैतून की कृषि से तथा हॉर्टीकल्चर फल-सब्जी एवं व्यापारिक उद्यान विज्ञान से संबंधित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2065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2/75</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माइक्रोस्कोप</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पेरिस्कोप</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हाइड्रोस्कोप</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इलेक्ट्रोस्कोप</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माइक्रोस्कोप (सूक्ष्मदर्शी) वह प्रकाशीय यंत्र है जिसकी सहायता से नग्न आंखों से न दिखने वाले अति सूक्ष्म जीवों, कोशिकाओं तथा सूक्ष्म कणों को आवर्धित रूप में देखा जा सकता है। विकल्प A में पेरिस्कोप पनडुब्बियों में जल सतह के ऊपर की वस्तुएं देखने हेतु प्रयुक्त होता है। विकल्प B में हाइड्रोस्कोप जल के भीतर देखने का यंत्र है तथा इलेक्ट्रोस्कोप किसी वस्तु पर विद्युत आवेश की उपस्थिति का पता लगाता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20649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20/75</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अंतरराष्ट्रीय मात्रक पद्धति (SI System) को औपचारिक रूप से किस वर्ष लागू किया गया था और इसमें कितनी मूल राशियां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1969 में, 5 मूल राशियां</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1971 में, 7 मूल राशियां</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1973 में, 6 मूल राशियां</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1982 में, 8 मूल राशियां</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36682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21/75</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1971 में, 7 मूल राशियां</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1969 में, 5 मूल राशियां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1973 में, 6 मूल राशियां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1982 में, 8 मूल राशियां</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मात्रकों की अंतरराष्ट्रीय पद्धति (SI) को वर्ष 1971 में भार एवं माप के अंतरराष्ट्रीय सम्मेलन में सर्वसम्मति से लागू किया गया। यह MKS पद्धति का संशोधित व आवर्धित रूप है। इसमें 7 मूल राशियां हैं: लंबाई (मीटर), द्रव्यमान (किलोग्राम), समय (सेकंड), ताप (केल्विन), विद्युत धारा (ऐम्पियर), ज्योति तीव्रता (कैंडेला), और पदार्थ की मात्रा (मोल)। इसके अलावा समतल कोण (रेडियन) और घन कोण (स्टेरेडियन) दो पूरक मात्रक भी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36682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21/75</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किसी वस्तु के द्रव्यमान और उसके वेग के गुणनफल को संवेग (Momentum) कहते हैं। संवेग का SI मात्रक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ग्राम-सेंटीमीटर/सेकंड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किलोग्राम-मीटर/सेकंड (kg·m/s) या न्यूटन-सेकंड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न्यूटन-मीटर/सेकंड</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जूल-मीटर/सेकंड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52714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22/75</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किलोग्राम-मीटर/सेकंड (kg·m/s) या न्यूटन-सेकंड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ग्राम-सेंटीमीटर/सेकंड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न्यूटन-मीटर/सेकंड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जूल-मीटर/सेकंड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संवेग (Momentum, p = m × v) एक सदिश राशि है। इसका SI मात्रक किलोग्राम-मीटर/सेकंड (kg·m/s) होता है। चूँकि बल = संवेग परिवर्तन की दर (F = dp/dt), अतः संवेग को 'न्यूटन-सेकंड' (N·s) के रूप में भी लिखा जाता है। विकल्प A में CGS पद्धति का मात्रक दर्शाया गया है। संवेग की विमा MLT⁻¹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52714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22/75</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त्वरण (Acceleration) किसी वस्तु के वेग में परिवर्तन की दर को दर्शाता है। त्वरण मापने की SI इकाई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m/s</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m/s² (मीटर/सेकंड²)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m/s³</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km/s</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874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23/75</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m/s² (मीटर/सेकंड²)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m/s</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m/s³</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km/s</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त्वरण (Acceleration = वेग में परिवर्तन / लिया गया समय) एक सदिश राशि है। इसका SI मात्रक मीटर प्रति सेकंड² (m/s²) होता है। यदि वेग समय के साथ बढ़ता है तो त्वरण धनात्मक होता है, और यदि वेग घटता है तो इसे ऋणात्मक त्वरण या 'मंदक' (Deceleration/Retardation) कहते हैं। विकल्प A में m/s चाल एवं वेग की इकाई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874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23/75</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किसी तरंग द्वारा एक चक्र पूरा करने में तय की गई दूरी को तरंगदैर्ध्य (Wavelength) कहते हैं। इसका SI मात्रक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हर्ट्ज (Hz)</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मीटर (m)</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m/s</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अंगस्ट्रॉम (Å)</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84779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24/75</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मीटर (m)</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हर्ट्ज (Hz)</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m/s</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अंगस्ट्रॉम (Å)</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तरंगदैर्ध्य एक प्रकार की लंबाई या दूरी है, इसलिए इसका SI मात्रक 'मीटर' (m) होता है। यद्यपि प्रकाश एवं सूक्ष्म तरंगों के तरंगदैर्ध्य को बहुत छोटी इकाइयों जैसे अंगस्ट्रॉम (1 Å = 10⁻¹⁰ m) या नैनोमीटर में व्यक्त किया जाता है, परंतु मूल SI इकाई मीटर ही है। विकल्प A में हर्ट्ज (Hz) आवृति (Frequency) का मात्रक है। विकल्प C में m/s तरंग के वेग की इकाई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84779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24/75</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आपेक्षिक घनत्व (Relative Density) को मापने के लिए प्रयुक्त होने वाली SI इकाई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ग्राम/सेमी³</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किग्रा/मीटर³</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कोई इकाई नहीं (मात्रकहीन)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न्यूटन/मीटर²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0812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25/75</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मृदाविहीन कृषि अथवा केवल पोषक तत्वों से युक्त जल में पादप संवर्धन करने की तकनीक क्या कहलाती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हाइड्रोस्टेटिक्स</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साइबर्नेटिक्स</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हाइड्रोपोनिक्स</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टिलेण्डसियस</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3/75</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कोई इकाई नहीं (मात्रकहीन)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ग्राम/सेमी³</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किग्रा/मीटर³</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न्यूटन/मीटर²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आपेक्षिक घनत्व किसी पदार्थ के घनत्व तथा 4°C पर शुद्ध जल के घनत्व का अनुपात होता है। चूँकि यह दो समान भौतिक राशियों (घनत्व/घनत्व) का अनुपात है, इसलिए यह एक विमाहीन (Dimensionless) एवं मात्रकहीन (Unitless) राशि है। विकल्प A और B क्रमशः CGS एवं SI पद्धति में घनत्व के मात्रक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0812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25/75</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ध्वनि की प्रबलता एवं ध्वनि प्रदूषण की तीव्रता को मापने की व्यावहारिक इकाई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डेसीबेल (dB)</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पास्कल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हर्ट्ज</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16844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26/75</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डेसीबेल (dB)</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पास्कल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हर्ट्ज</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ध्वनि की प्रबलता को नापने का मात्रक 'बेल' है, और इसका दसवाँ भाग 'डेसीबेल' (dB) व्यावहारिक मात्रक के रूप में प्रयुक्त होता है। सामान्य बातचीत की प्रबलता 30 से 60 dB होती है। विश्व स्वास्थ्य संगठन (WHO) के अनुसार 45 dB तक की ध्वनि कर्णप्रिय होती है तथा 85 dB से ऊपर की ध्वनि लगातार सुनने पर बहरापन उत्पन्न कर सकती है। 120 dB असहनीय ध्वनि की सीमा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16844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26/75</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भोजन से प्राप्त होने वाली ऊर्जा को मुख्यतः किस मात्रक में मापा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सेंटीग्रेड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फॉरेनहाइट</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कैलोरी (Calorie)</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केल्विन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3287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27/75</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कैलोरी (Calorie)</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सेंटीग्रेड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फॉरेनहाइट</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केल्विन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भोजन एवं पोषण विज्ञान में खाद्य पदार्थों से मिलने वाली रासायनिक ऊर्जा को 'कैलोरी' (या किलोकैलोरी) में मापा जाता है। 1 कैलोरी ऊर्जा की वह मात्रा है जो 1 ग्राम जल का ताप 1°C बढ़ाने के लिए आवश्यक होती है। 1 कैलोरी = 4.184 जूल। विकल्प A, B और D ताप मापने के पैमाने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3287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27/75</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भौतिकी में निम्नलिखित में से किन दो राशियों की विमाएँ और मात्रक एक समान (न्यूटन/मीटर² या पास्कल) 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शक्ति एवं दाब</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दाब एवं बल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प्रतिबल (Stress) एवं दाब (Pressure)</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बल एवं कार्य</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48909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28/75</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प्रतिबल (Stress) एवं दाब (Pressure)</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शक्ति एवं दाब</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दाब एवं बल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बल एवं कार्य</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दाब (Pressure = बल / क्षेत्रफल) और प्रतिबल (Stress = आंतरिक प्रतिरोधी बल / क्षेत्रफल) दोनों का सूत्र बल प्रति इकाई क्षेत्रफल होता है। अतः इन दोनों का SI मात्रक न्यूटन/मीटर² (N/m²) या पास्कल (Pa) होता है तथा इनकी विमा [M L⁻¹ T⁻²] समान होती है। विकल्प A में शक्ति का मात्रक वॉट है। विकल्प B में बल का मात्रक न्यूटन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48909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28/75</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प्रकाश वर्ष (Light Year) निम्नलिखित में से किसकी इकाई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समय की</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प्रकाश की तीव्रता की</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खगोलीय दूरी की</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तारों की आयु 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64941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29/75</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खगोलीय दूरी की</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समय 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प्रकाश की तीव्रता की</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तारों की आयु 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प्रकाश वर्ष अत्यंत विशाल खगोलीय दूरियों को मापने की इकाई है। निर्वात में प्रकाश द्वारा 1 जूलियन वर्ष (365.25 दिन) में तय की गई दूरी को 1 प्रकाश वर्ष कहते हैं। 1 प्रकाश वर्ष = 9.46 × 10¹⁵ मीटर (या 9.46 × 10¹² किमी)। दूरी मापने की सबसे बड़ी इकाई 'पारसेक' (Parsec) है, और 1 पारसेक = 3.26 प्रकाश वर्ष = 3.08 × 10¹⁶ मीटर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64941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29/75</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SI पूर्वलग्नों (SI Prefixes) तथा उनके मानों (10 की घातों) का सही मिलान कीजिए: सूची-I: सूची-I: A. गीगा (Giga) B. मेगा (Mega) C. हेक्टो (Hecto) D. टेरा (Tera) सूची-II: 1. 10⁹ 2. 10⁶ 3. 10² 4. 10¹²</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30/75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हाइड्रोपोनिक्स</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हाइड्रोस्टेटिक्स</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साइबर्नेटिक्स</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टिलेण्डसियस</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मृदाविहीन कृषि या बिना मिट्टी के केवल पानी व आवश्यक खनिज पोषक तत्वों के घोल में पौधे उगाने की वैज्ञानिक विधि को हाइड्रोपोनिक्स (Hydroponics) कहा जाता है। यह तकनीक उन क्षेत्रों के लिए वरदान है जहाँ उपजाऊ मिट्टी उपलब्ध नहीं है या भूमि का अभाव है। इसमें पौधों की जड़ों को पोषक घोल में डुबोकर रखा जाता है और प्रकाश व ऑक्सीजन की नियंत्रित आपूर्ति की जाती है। विकल्प A में हाइड्रोस्टेटिक्स द्रवस्थैतिकी के अध्ययन से संबंधित है, विकल्प B में साइबर्नेटिक्स मानव व मशीन के मध्य नियंत्रण एवं संचार का अध्ययन है, तथा टिलेण्डसियस वायुमंडलीय नमी पर उगने वाले पौधों से संबंधित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3/75</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SI पूर्वलग्नों का उपयोग तब किया जाता है जब मूल मात्रक की तुलना में मापी जाने वाली राशि बहुत बड़ी या बहुत छोटी होती है। हेक्टो = 10², किलो = 10³, मेगा = 10⁶, गीगा = 10⁹, टेरा = 10¹², पेटा = 10¹⁵, एक्जा = 10¹८। इसी प्रकार ऋणात्मक घातों में: सेंटी = 10⁻², मिली = 10⁻³, माइक्रो = 10⁻⁶, नैनो = 10⁻⁹, पिको = 10⁻¹², फेमटो = 10⁻¹⁵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30/75</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रेडियोऐक्टिव पदार्थों की सक्रियता (Radioactivity) को मापने की प्रमुख इकाई &amp;apos;क्यूरी&amp;apos; (Curie) कहलाती है। 1 क्यूरी का मान किसके बराबर 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3.7 × 10¹⁰ विघटन प्रति सेकंड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10⁶ विघटन प्रति सेकंड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3.7 × 10⁵ विघटन प्रति सेकंड</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10¹² विघटन प्रति सेकंड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97006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31/75</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3.7 × 10¹⁰ विघटन प्रति सेकंड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10⁶ विघटन प्रति सेकंड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3.7 × 10⁵ विघटन प्रति सेकंड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10¹² विघटन प्रति सेकंड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रेडियोसक्रिय पदार्थों के नाभिकीय विघटन की दर मापने की पारंपरिक इकाई &amp;apos;क्यूरी&amp;apos; है। रेडियोसक्रिय पदार्थ की वह मात्रा जिसमें प्रति सेकंड 3.7 × 10¹⁰ नाभिकीय विघटन होते हैं, 1 क्यूरी कहलाती है। मैडम मैरी क्यूरी के सम्मान में इसका नाम रखा गया। SI पद्धति में रेडियोऐक्टिवता का मात्रक &amp;apos;बे Becquerel (Bq)&amp;apos; है (1 Bq = 1 विघटन प्रति सेकंड)।</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97006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31/75</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1 किलोवाट घंटा (1 kWh) विद्युत ऊर्जा का मान कितने मेगाजूल (MJ) या जूल के बराबर 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1.5 मेगाजूल (1.5 × 10⁶ J)</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3.6 मेगाजूल (3.6 × 10⁶ J)</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4.2 मेगाजूल (4.2 × 10⁶ J)</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10.0 मेगाजूल (10 × 10⁶ J)</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13039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32/75</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3.6 मेगाजूल (3.6 × 10⁶ J)</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1.5 मेगाजूल (1.5 × 10⁶ J)</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4.2 मेगाजूल (4.2 × 10⁶ J)</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10.0 मेगाजूल (10 × 10⁶ J)</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किलोवाट घंटा (kWh) वाणिज्यिक विद्युत ऊर्जा मापन की प्रामाणिक इकाई है, जिसे आम भाषा में &amp;apos;1 यूनिट बिजली&amp;apos; कहते हैं। 1000 वॉट क्षमता का उपकरण 1 घंटे तक चलने पर 1 kWh ऊर्जा खर्च करता है। 1 kWh = 1000 वॉट × 3600 सेकंड = 36,00,000 जूल = 3.6 × 10⁶ जूल = 3.6 मेगाजूल (MJ)।</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13039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32/75</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विभिन्न ताप पैमानों (Celsius, Fahrenheit, Kelvin) और उनके मध्य संबंधों से संबंधित कथनों पर विचार कीजिए: A. -40° तापमान पर फॉरेनहाइट और सेल्सियस दोनों पैमानों का पाठ्यांक समान होता है। B. जल का क्वथनांक बिंदु सेल्सियस पैमाने पर 100°C, फॉरेनहाइट पर 212°F तथा केल्विन पर 373 K होता है। C. जल का गलनांक बिंदु सेल्सियस पैमाने पर 0°C, फॉरेनहाइट पर 32°F तथा केल्विन पर 273 K होता है। D. 0°C का मान फॉरेनहाइट पैमाने पर 32°F के बराबर होता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2907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33/75</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सभी चारों कथन पूर्णतः सत्य हैं। ताप पैमानों का रूपांतरण सूत्र (C-0)/100 = (F-32)/180 = (K-273)/100 होता है। इस सूत्र में C = -40 रखने पर F = -40 प्राप्त होता है, अतः -40° पर दोनों पैमाने समान पाठ्यांक देते हैं। जल का गलनांक (Freezing Point) 0°C = 32°F = 273.15 K होता है तथा क्वथनांक (Boiling Point) 100°C = 212°F = 373.15 K होता है। 0°C का मान फॉरेनहाइट पर 32°F होता है तथा 10°C का मान (10 × 1.8 + 32) = 50°F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2907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33/75</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किस तापमान पर जल का आपेक्षिक घनत्व (Relative Density) अधिकतम तथा उसका आयतन न्यूनतम 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0°C</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4°C</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100°C</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5104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34/75</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4°C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0°C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100°C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जल का व्यवहार 0°C से 4°C के मध्य असामान्य (Anomalous expansion of water) होता है। जब 0°C जल को गर्म किया जाता है तो 4°C तक इसका आयतन घटता है और घनत्व बढ़ता है। 4°C पर जल का आपेक्षिक घनत्व अधिकतम (1000 kg/m³) और आयतन न्यूनतम होता है। 4°C से ऊपर गर्म करने पर पुनः आयतन बढ़ता है और घनत्व घटता है। इसी असामान्य प्रसार के कारण सर्दियों में झीलों व तालाबों की ऊपरी सतह जम जाने पर भी पानी के नीचे जल जीवन जीवित रहता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5104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34/75</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कौन सी अदिश राशि (Scalar Quantity) का उदाहरण है, जिसमें केवल परिमाण होता है, दिशा नहीं?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वेग (Velocity)</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बल (Force)</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संवेग (Momentum)</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विद्युत धारा (Electric Current)</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61136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35/75</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विज्ञान की विभिन्न विशिष्ट अध्ययन शाखाओं से संबंधित निम्नलिखित कथनों पर विचार कीजिए: A. पेडोलॉजी (Pedology) के अंतर्गत मिट्टी का अध्ययन किया जाता है। B. पोमोलॉजी (Pomology) के अंतर्गत केवल परागकणों का अध्ययन होता है। C. ट्राइबोलॉजी (Tribology) के अंतर्गत घर्षण एवं स्नेहक का अध्ययन किया जाता है। D. एथनोबोटनी (Ethnobotany) में आदिवासियों एवं मानव जातियों द्वारा पौधों के उपयोग का अध्ययन होता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4129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4/75</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विद्युत धारा (Electric Current)</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वेग (Velocity)</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बल (Force)</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संवेग (Momentum)</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विद्युत धारा एक अदिश राशि है क्योंकि यह सदिश योग के नियमों (Vector Addition Laws) का पालन नहीं करती है। जिन भौतिक राशियों में केवल परिमाण होता है, उन्हें अदिश राशि कहते हैं (जैसे- दूरी, चाल, द्रव्यमान, आयतन, ताप, दाब, कार्य, ऊर्जा, विद्युत धारा)। विकल्प A, B और C सदिश राशियां हैं क्योंकि इनमें परिमाण के साथ-साथ निश्चित दिशा भी होती है तथा ये सदिश बीजगणित का पालन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61136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35/75</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ऊष्मीय ऊर्जा का गैर-SI मात्रक &amp;apos;धर्म&amp;apos; (Therm) किसके समतुल्य 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100,000 ब्रिटिश थर्मल यूनिट (BTU)</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1000 कैलोरी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 जूल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100 वॉट</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7169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36/75</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100,000 ब्रिटिश थर्मल यूनिट (BTU)</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1000 कैलोरी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जूल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100 वॉट</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&amp;apos;धर्म&amp;apos; (Therm, प्रतीक: thm) ऊष्मीय ऊर्जा का एक पारंपरिक गैर-SI मात्रक है, जो मुख्य रूप से प्राकृतिक गैस की आपूर्ति एवं वाणिज्यिक ईंधन मापन में प्रयुक्त होता है। 1 धर्म का मान 100,000 ब्रिटिश थर्मल यूनिट (BTU) के समतुल्य होता है, जो लगभग 105.5 मेगाजूल (MJ) या 25,200 किलोकैलोरी के बराबर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7169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36/75</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विभिन्न भौतिक राशियों एवं उनके प्रामाणिक SI मात्रकों का सही मिलान कीजिए: सूची-I: सूची-I: A. विभवांतर (Potential Difference) B. प्रेरकत्व (Inductance) C. विशिष्ट प्रतिरोध (Specific Resistance) D. श्यानता (Viscosity) सूची-II: 1. पॉइज़ (Poise) / Pa·s 2. वोल्ट (Volt) 3. हेनरी (Henry) 4. ओम × मीटर (Ω·m)</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9320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37/75</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B-3, C-4,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विद्युत विभवांतर का SI मात्रक &amp;apos;वोल्ट&amp;apos; (Volt) है। प्रेरकत्व का मात्रक &amp;apos;हेनरी&amp;apos; (Henry) है। चालक के विशिष्ट प्रतिरोध (प्रतिरोधकता) का मात्रक &amp;apos;ओम-मीटर&amp;apos; (Ω·m) होता है। द्रवों के बहने के प्रतिरोध यानी श्यानता (Viscosity) का मात्रक &amp;apos;पॉइज़&amp;apos; (Poise) या पास्कल-सेकंड होता है। प्रकाश के तरंगदैर्ध्य की इकाई अंगस्ट्रॉम, प्रदीपन तीव्रता की कैंडेला तथा विद्युत धारिता की फैरड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9320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37/75</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भारत का पहला औषधि शोध संस्थान &amp;apos;केन्द्रीय औषधि शोध संस्थान&amp;apos; (CDRI) कहाँ स्थित है और इसकी स्थापना कब हुई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नई दिल्ली, 1947</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लखनऊ (उत्तर प्रदेश), 1951</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बेंगलुरु (कर्नाटक), 1962</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हैदराबाद (तेलंगाना), 1955</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923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38/75</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लखनऊ (उत्तर प्रदेश), 1951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नई दिल्ली, 1947</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बेंगलुरु (कर्नाटक), 1962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हैदराबाद (तेलंगाना), 1955</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केन्द्रीय औषधि शोध संस्थान (Central Drug Research Institute - CDRI) लखनऊ (उत्तर प्रदेश) में स्थित है। यह देश का पहला प्रमुख औषधि अनुसंधान संस्थान है, जिसे स्वतंत्रता के पश्चात 17 फरवरी, 1951 को स्थापित किया गया था। यह वैज्ञानिक एवं औद्योगिक अनुसंधान परिषद (CSIR) के अंतर्गत कार्य करने वाली एक शीर्ष प्रयोगशाला है जो नई औषधियों के विकास और स्वास्थ्य अनुसंधान में संलग्न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923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38/75</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भारत के प्रमुख केंद्रीय अनुसंधान संस्थानों एवं उनके स्थानों का सही मिलान कीजिए: सूची-I: सूची-I: A. केंद्रीय भेड़ प्रजनन फार्म B. केंद्रीय पशु चिकित्सा अनुसंधान संस्थान C. केंद्रीय खाद्य प्रौद्योगिकी अनुसंधान संस्थान (CFTRI) D. राष्ट्रीय डेयरी अनुसंधान संस्थान (NDRI) सूची-II: 1. हिसार (हरियाणा) 2. मैसूर (कर्नाटक) 3. इज्जत नगर, बरेली (उत्तर प्रदेश) 4. करनाल (हरियाणा)</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25266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39/75</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B-3, C-2,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केंद्रीय भेड़ प्रजनन फार्म हिसार (हरियाणा) में स्थित है। केंद्रीय पशु चिकित्सा अनुसंधान संस्थान (IVRI) इज्जत नगर, बरेली (उत्तर प्रदेश) में स्थित है। केंद्रीय खाद्य प्रौद्योगिकी अनुसंधान संस्थान (CFTRI) मैसूर (कर्नाटक) में स्थित है। राष्ट्रीय डेयरी अनुसंधान संस्थान (NDRI) करनाल (हरियाणा) में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25266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39/75</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वर्ष 1947 में बेल लेबोरेटरीज में जे. बारडीन, डब्ल्यू. बारटेन तथा डब्ल्यू. शोक्ले द्वारा संयुक्त रूप से किस क्रांतिकारी इलेक्ट्रॉनिक उपकरण का आविष्कार किया गया था?</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वैक्यूम ट्यूब</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ट्रांजिस्टर (Transistor)</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इंटीग्रेटेड सर्किट (IC)</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माइक्रोप्रोसेसर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41299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40/75</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C और D पूर्णतः सत्य हैं। पेडोलॉजी विज्ञान की वह शाखा है जिसमें मिट्टी के निर्माण, संरचना और वर्गीकरण का अध्ययन होता है। ट्राइबोलॉजी के अंतर्गत परस्पर संपर्क में आने वाली सतहों के मध्य घर्षण, टूट-फूट एवं स्नेहक (Lubricants) का वैज्ञानिक अध्ययन किया जाता है। एथनोबोटनी वनस्पति विज्ञान की शाखा है जिसमें स्थानीय आदिवासियों एवं मानव जातियों द्वारा औषधीय व व्यावहारिक पौधों के पारंपरिक उपयोग का अध्ययन होता है। कथन B असत्य है क्योंकि पोमोलॉजी में 'फलों' का अध्ययन किया जाता है, जबकि परागकणों के अध्ययन को 'पोलेनोलॉजी' (Palynology) कहा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4129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4/75</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ट्रांजिस्टर (Transistor)</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वैक्यूम ट्यूब</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इंटीग्रेटेड सर्किट (IC)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माइक्रोप्रोसेसर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1947 में बेल लेबोरेटरीज (अमेरिका) में विलियम शोक्ले के नेतृत्व में जॉन बारडीन और वॉल्टर बारटेन ने विश्व के पहले सफल पॉइंट-कॉन्टैक्ट ट्रांजिस्टर का आविष्कार किया था। इस क्रांतिकारी आविष्कार ने इलेक्ट्रॉनिक्स के क्षेत्र में वैक्यूम ट्यूबों का स्थान लिया और आधुनिक कंप्यूटर व सेमीकंडक्टर क्रांति की नींव रखी। इस उपलब्धि हेतु इन तीनों वैज्ञानिकों को 1956 में भौतिकी का नोबेल पुरस्कार दिया गया।</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41299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40/75</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एंटीबायोटिक दवा &amp;apos;पेनिसिलिन&amp;apos; (Penicillin) की खोज और उसके स्रोतों से संबंधित कथनों पर विचार कीजिए: A. पेनिसिलिन की खोज वर्ष 1928 में स्कॉटिश वैज्ञानिक अलेक्जेंडर फ्लेमिंग द्वारा की गई थी। B. पेनिसिलिन की खोज हेतु अलेक्जेंडर फ्लेमिंग को नोबेल पुरस्कार प्रदान किया गया। C. पेनिसिलिन का मुख्य स्रोत एक कवक (Fungus - Penicillium notatum) है। D. पेनिसिलिन का उपयोग जीवाणुजन्य (Bacterial) रोगों के उपचार में एंटीबायोटिक के रूप में होता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57331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41/75</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पूर्णतः सत्य हैं। वर्ष 1928 में सर अलेक्जेंडर फ्लेमिंग ने प्रयोगशाला में पेनिसिलियम नोटेटम नामक कवक (फंगस) से पेनिसिलिन नामक पहले एंटीबायोटिक की खोज की थी। इस खोज ने चिकित्सा क्षेत्र में क्रांति ला दी और लाखों लोगों की जान बचाई। इसके लिए 1945 में अलेक्जेंडर फ्लेमिंग, हॉवर्ड फ्लोरी और अर्न्स्ट चेन को संयुक्त रूप से चिकित्सा का नोबेल पुरस्कार दिया गया।</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57331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41/75</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वनस्पति विज्ञान में प्रो. सतीश चंद्र माहेश्वरी एवं एस. गुहा मुखर्जी को उनके किस ऐतिहासिक योगदान के लिए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मिसाइल तकनीक के क्षेत्र 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पादप ऊतक संवर्धन द्वारा सर्वप्रथम अगुणित पादप (Haploid Plants) विकसित करने 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परमाणु ऊर्जा के विकास 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हरित क्रांति 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7336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42/75</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पादप ऊतक संवर्धन द्वारा सर्वप्रथम अगुणित पादप (Haploid Plants) विकसित करने 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मिसाइल तकनीक के क्षेत्र 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परमाणु ऊर्जा के विकास 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हरित क्रांति 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भारतीय वनस्पति शास्त्री प्रो. सतीश चंद्र माहेश्वरी एवं एस. गुहा मुखर्जी ने पादप ऊतक संवर्धन (Plant Tissue Culture) के क्षेत्र में ऐतिहासिक शोध करते हुए धतूरे (Datura innoxia) के परागकणों के संवर्धन द्वारा विश्व में सर्वप्रथम अगुणित पादप (Haploid Plants) विकसित किए थे। इस तकनीक ने पादप प्रजनन एवं आनुवंशिकी में सुधार का नया मार्ग प्रशस्त किया।</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7336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42/75</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जीव विज्ञान (Biology) एवं जंतु विज्ञान (Zoology) को विज्ञान की एक स्वतंत्र और वैज्ञानिक शाखा के रूप में स्थापित करने का श्रेय किस महान दार्शनिक/वैज्ञानिक को दिया जाता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लैमार्क</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थियोफ्रेस्टस</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अरस्तू (Aristotle)</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चार्ल्स डार्विन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89396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43/75</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अरस्तू (Aristotle)</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लैमार्क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थियोफ्रेस्टस</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चार्ल्स डार्विन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प्राचीन यूनानी दार्शनिक अरस्तू (Aristotle) को &amp;apos;जीव विज्ञान का जनक&amp;apos; (Father of Biology) तथा &amp;apos;जंतु विज्ञान का जनक&amp;apos; (Father of Zoology) माना जाता है। उन्होंने जीवों का पहली बार वैज्ञानिक वर्गीकरण प्रस्तुत किया और उनकी शारीरिक संरचना व जीवन चक्र का अध्ययन किया। विकल्पों में दिए गए थियोफ्रेस्टस को &amp;apos;वनस्पति विज्ञान का जनक&amp;apos; (Father of Botany) माना जाता है तथा लैमार्क ने &amp;apos;बायोलॉजी&amp;apos; शब्द दिया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89396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43/75</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वर्ष 1931 में लेडिस्लाओ जोस बिरो (लाजियो जोसेफ बिरो) द्वारा निम्नलिखित में से किस व्यावहारिक उपकरण का आविष्कार किया गया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फाउंटेन पेन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बॉल प्वाइंट पेन (Ballpoint Pen)</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टाइपराइटर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प्रिंटिंग प्रेस</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05429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44/75</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बॉल प्वाइंट पेन (Ballpoint Pen)</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फाउंटेन पेन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टाइपराइटर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प्रिंटिंग प्रेस</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बॉल प्वाइंट पेन का आविष्कार वर्ष 1931 में हंगरी के पत्रकार लेडिस्लाओ जोस बिरो (लाजियो जोसेफ बिरो) ने अपने भाई के साथ मिलकर किया था। उन्होंने एक ऐसी त्वरित सूखने वाली स्याही और निब पर घूमती हुई छोटी धातु की गेंद (Ball) का उपयोग किया जो कागज पर बिना फैलाए सुचारू रूप से लिखती थी। उन्हीं के सम्मान में कई देशों में बॉल पेन को &amp;apos;बिरो&amp;apos; (Biro) भी कहा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05429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44/75</a:t>
            </a:r>
          </a:p>
        </p:txBody>
      </p:sp>
    </p:spTree>
  </p:cSld>
  <p:clrMapOvr>
    <a:masterClrMapping/>
  </p:clrMapOvr>
</p:sld>
</file>

<file path=ppt/slides/slide8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&amp;apos;बर्डमैन ऑफ इंडिया&amp;apos; के नाम से प्रसिद्ध डॉ. सलीम अली से संबंधित कथनों पर विचार कीजिए: A. डॉ. सलीम अली का मुख्य योगदान भरतपुर केवलादेव पक्षी अभयारण्य और साइलेंट वैली राष्ट्रीय उद्यान की स्थापना में रहा। B. इन्हीं के प्रयासों से &amp;apos;बॉम्बे नेचुरल हिस्ट्री सोसाइटी&amp;apos; (BNHS) को पुनर्गठित एवं मजबूत किया गया। C. भारत सरकार द्वारा कोयम्बटूर में &amp;apos;सलीम अली सेंटर फॉर ऑर्निथोलॉजी एंड नेचुरल हिस्ट्री&amp;apos; (SACON) स्थापित किया गया। D. वे भारत के प्रसिद्ध पक्षी विज्ञानी (Ornithologist)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45/75</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कवक (Fungus) एवं उनके जैविक गुणों के अध्ययन से संबंधित वनस्पति विज्ञान की शाखा कौन 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फायकॉलॉजी (Phycology)</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मायकोलोजी (Mycology)</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ऑस्टियोलॉजी (Osteology)</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हीमैटोलॉजी (Haematology)</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016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5/75</a:t>
            </a:r>
          </a:p>
        </p:txBody>
      </p:sp>
    </p:spTree>
  </p:cSld>
  <p:clrMapOvr>
    <a:masterClrMapping/>
  </p:clrMapOvr>
</p:sld>
</file>

<file path=ppt/slides/slide9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डॉ. सलीम अली (12 नवंबर 1896 - 20 जून 1987) भारत के प्रसिद्ध पक्षी विज्ञानी और प्रकृतिवादी थे। उन्हें भारत का &amp;apos;बर्डमैन&amp;apos; कहा जाता है। उन्होंने भारत भर में पक्षियों का पहला व्यवस्थित सर्वेक्षण किया और कई पुस्तकें लिखीं (जैसे &amp;apos;द बुक्स ऑफ इंडियन बर्ड्स&amp;apos;)। भरतपुर के केवलादेव राष्ट्रीय उद्यान को पक्षी अभयारण्य बनवाने तथा केरल के साइलेंट वैली पार्क को बचाने में उनकी अहम भूमिका थी। 1990 में उनके सम्मान मेंSAC ON कोयम्बटूर में स्थापित किया गया।</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45/75</a:t>
            </a:r>
          </a:p>
        </p:txBody>
      </p:sp>
    </p:spTree>
  </p:cSld>
  <p:clrMapOvr>
    <a:masterClrMapping/>
  </p:clrMapOvr>
</p:sld>
</file>

<file path=ppt/slides/slide9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पूर्ण आंतरिक परावर्तन (Total Internal Reflection) के सिद्धांत पर कार्य करने वाले पारदर्शी काँच के &amp;apos;ऑप्टिकल फाइबर&amp;apos; (Optical Fiber) का आविष्कार किसने किया था?</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पर्सी एल. स्पेंसर</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नरिंदर सिंह कपानी (Narinder Singh Kapany)</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सैमुएल कोहेन</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टी. एच. मेमैन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37494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46/75</a:t>
            </a:r>
          </a:p>
        </p:txBody>
      </p:sp>
    </p:spTree>
  </p:cSld>
  <p:clrMapOvr>
    <a:masterClrMapping/>
  </p:clrMapOvr>
</p:sld>
</file>

<file path=ppt/slides/slide9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नरिंदर सिंह कपानी (Narinder Singh Kapany)</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पर्सी एल. स्पेंसर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सैमुएल कोहेन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टी. एच. मेमैन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भारतीय मूल के अमेरिकी भौतिकविद डॉ. नरिंदर सिंह कपानी को &amp;apos;ऑप्टिकल फाइबर का जनक&amp;apos; (Father of Fiber Optics) माना जाता है। उन्होंने 1952-1956 के दौरान अपने प्रयोगों द्वारा सिद्ध किया कि अति शुद्ध सिलिका/काँच की महीन नलिकाओं से प्रकाश किरणों को बिना क्षरण के पूर्ण आंतरिक परावर्तन के सिद्धांत द्वारा दूर तक भेजा जा सकता है। आज ऑप्टिकल फाइबर हाई-स्पीड इंटरनेट एवं टेलीकम्युनिकेशन की रीढ़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37494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46/75</a:t>
            </a:r>
          </a:p>
        </p:txBody>
      </p:sp>
    </p:spTree>
  </p:cSld>
  <p:clrMapOvr>
    <a:masterClrMapping/>
  </p:clrMapOvr>
</p:sld>
</file>

<file path=ppt/slides/slide9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एक्स-रे (X-Rays) नामक विद्युत चुंबकीय विकिरण की खोज 1895 में किस वैज्ञानिक द्वारा की गई थी, जिनके नाम पर इसे &amp;apos;रोएन्टजन विकिरण&amp;apos; भी कहते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हेनरी बैकेरल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विल्हेल्म कॉनरेड रोएन्टजन (W.C. Roentgen)</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मैरी क्यूरी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 जे. थॉमसन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53526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47/75</a:t>
            </a:r>
          </a:p>
        </p:txBody>
      </p:sp>
    </p:spTree>
  </p:cSld>
  <p:clrMapOvr>
    <a:masterClrMapping/>
  </p:clrMapOvr>
</p:sld>
</file>

<file path=ppt/slides/slide9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विल्हेल्म कॉनरेड रोएन्टजन (W.C. Roentgen)</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हेनरी बैकेरल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मैरी क्यूरी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 जे. थॉमसन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एक्स-रे की खोज 8 नवंबर 1895 को जर्मन भौतिकशास्त्री विल्हेल्म कॉनरेड रोएन्टजन ने की थी। यह 0.01 से 10 नैनोमीटर तरंगदैर्ध्य वाली उच्च ऊर्जा युक्त विद्युत चुंबकीय तरंगें हैं, जो मानव शरीर के कोमल ऊतकों को पार कर हड्डियों का चित्र (एक्स-रे इमेज) ले सकती हैं। इस युगगांतकारी खोज हेतु रोएन्टजन को 1901 में भौतिकी का पहला नोबेल पुरस्कार प्रदान किया गया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53526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47/75</a:t>
            </a:r>
          </a:p>
        </p:txBody>
      </p:sp>
    </p:spTree>
  </p:cSld>
  <p:clrMapOvr>
    <a:masterClrMapping/>
  </p:clrMapOvr>
</p:sld>
</file>

<file path=ppt/slides/slide9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सूक्ष्म तरंगों (Microwaves) द्वारा हवा में उड़ती वस्तुओं का पता लगाने वाली प्रणाली &amp;apos;राडार&amp;apos; (RADAR - Radio Detection &amp;amp; Ranging) के आविष्कार का श्रेय किसे दिया जाता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सर रॉबर्ट वाटसन वॉट (Sir Robert Watson-Watt)</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एंड्रू जैक सिनेमा</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एंगस कोडाक</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विलियम रम्से</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6955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48/75</a:t>
            </a:r>
          </a:p>
        </p:txBody>
      </p:sp>
    </p:spTree>
  </p:cSld>
  <p:clrMapOvr>
    <a:masterClrMapping/>
  </p:clrMapOvr>
</p:sld>
</file>

<file path=ppt/slides/slide9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सर रॉबर्ट वाटसन वॉट (Sir Robert Watson-Watt)</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एंड्रू जैक सिनेमा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एंगस कोडाक</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विलियम रम्से</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राडार (RADAR) का पूरा नाम &amp;apos;रेडियो डिटेक्शन एंड रेंजिंग&amp;apos; है। यह रेडियो/सूक्ष्म तरंगों का उपयोग करके दूर स्थित वस्तुओं (विमान, जहाज आदि) की दिशा, दूरी और गति का पता लगाता है। 1935 में स्कॉटिश भौतिक विज्ञानी सर रॉबर्ट वाटसन वॉट ने पहली व्यावहारिक राडार प्रणाली का प्रदर्शन और पेटेंट कराया था, जिससे द्वितीय विश्व युद्ध में ब्रिटेन को हवाई रक्षा में बहुत सफलता मिली।</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6955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48/75</a:t>
            </a:r>
          </a:p>
        </p:txBody>
      </p:sp>
    </p:spTree>
  </p:cSld>
  <p:clrMapOvr>
    <a:masterClrMapping/>
  </p:clrMapOvr>
</p:sld>
</file>

<file path=ppt/slides/slide9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विभिन्न वैज्ञानिक आविष्कारों एवं उनके खोजकर्ताओं का सही मिलान कीजिए: सूची-I: सूची-I: A. गुरुत्वाकर्षण का नियम व गति के नियम B. सापेक्षता का सिद्धांत (Theory of Relativity) C. डाइनामाइट (Dynamite) D. टेलिस्कोप (Telescope का खगोलीय प्रयोग) सूची-II: 1. अल्बर्ट आइंस्टीन 2. अल्फ्रेड नोबेल 3. गैलीलियो गैलीली 4. आइजक न्यूटन</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B-4, C-3,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85591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49/75</a:t>
            </a:r>
          </a:p>
        </p:txBody>
      </p:sp>
    </p:spTree>
  </p:cSld>
  <p:clrMapOvr>
    <a:masterClrMapping/>
  </p:clrMapOvr>
</p:sld>
</file>

<file path=ppt/slides/slide9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B-1, C-2,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B-4, C-3,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C-2,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आइजक न्यूटन ने गुरुत्वाकर्षण का सार्वत्रिक नियम तथा गति के तीन नियम प्रतिपादित किए। अल्बर्ट आइंस्टीन ने सापेक्षता का सिद्धांत (E = mc²) प्रतिपादित किया। अल्फ्रेड नोबेल ने 1867 में डाइनामाइट (विस्फोटक) का आविष्कार किया। गैलीलियो गैलीली ने पहली बार दूरबीन (टेलिस्कोप) का परिष्कार कर खगोलीय पिंडों (चंद्रमा, बृहस्पति के उपग्रहों) का अध्ययन किया था। (रे디오 का आविष्कार मार्कोनी ने किया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85591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49/75</a:t>
            </a:r>
          </a:p>
        </p:txBody>
      </p:sp>
    </p:spTree>
  </p:cSld>
  <p:clrMapOvr>
    <a:masterClrMapping/>
  </p:clrMapOvr>
</p:sld>
</file>

<file path=ppt/slides/slide9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लेजर (LASER - Light Amplification by Stimulated Emission of Radiation) का आविष्कार 1960 में किस वैज्ञानिक ने किया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सर फ्रैंक हिटल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फ्रेड मोरिसन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टी. एच. मेमैन (Theodore Maiman)</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सेमूर क्रे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01624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50/75</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