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मुख्यमंत्री एवं मंत्रिपरिषद के संवैधानिक प्रावधानों के संबंध में निम्नलिखित कथनों पर विचार कीजिए: A. अनुच्छेद 163 के अनुसार राज्यपाल को सहायता और सलाह देने के लिए एक मंत्रिपरिषद होगी जिसका प्रधान मुख्यमंत्री होगा। B. अनुच्छेद 164(1) के तहत मुख्यमंत्री की नियुक्ति राज्यपाल द्वारा की जाती है तथा अन्य मंत्रियों की नियुक्ति मुख्यमंत्री की सलाह पर होती है। C. अनुच्छेद 164(2) के अनुसार मंत्रिपरिषद सामूहिक रूप से राज्य के राज्यपाल के प्रति उत्तरदायी होती है। D. अनुच्छेद 164(5) के अनुसार मंत्रियों के वेतन और भत्ते राज्य विधानमण्डल द्वारा विधि द्वारा निर्धारित किए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गैर-सदस्य मंत्री को 6 माह के भीतर राज्य विधानमण्डल के किसी भी एक सदन (विधानसभा या विधानपरिषद) का सदस्य बनना अनिवार्य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कोई भी व्यक्ति जो विधानमण्डल का सदस्य नहीं है, उसे मुख्यमंत्री नियुक्त ही नहीं किया जा सकता।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यदि गैर-सदस्य 6 माह के भीतर विधानमण्डल की सदस्यता प्राप्त करने में विफल रहता है, तो वह पुनः उसी पद पर तुरंत नियुक्त हो सकता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गैर-सदस्य मंत्री पद ग्रहण करते ही विधानसभा में मतदान करने का अधिकार प्राप्त कर लेता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164(4) स्पष्ट करता है कि कोई व्यक्ति जो राज्य विधानमण्डल का सदस्य नहीं है, वह भी मुख्यमंत्री या मंत्री नियुक्त हो सकता है। परंतु उसे पद ग्रहण करने की तिथि से निरंतर 6 माह की अवधि के भीतर विधानमण्डल (द्विसदनीय राज्यों में किसी भी सदन) का सदस्य बनना अनिवार्य होता है। 6 माह में सदस्यता न मिलने पर उसे पद छोड़ना पड़ता है और सुप्रीम कोर्ट के निर्णयों के अनुसार वह उसी कार्यकाल में बिना चुनाव जीते पुनः मंत्री नहीं बन सकता। साथ ही जब तक वह सदस्य नहीं बनता, उसे सदन में बोलने का अधिकार तो होता है (अनुच्छेद 177) लेकिन मतदान का अधिकार नहीं होता।</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0304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संविधान के अनुच्छेद 167 के तहत मुख्यमंत्री के कर्तव्यों के संबंध में निम्नलिखित कथनों पर विचार कीजिए: A. राज्य के शासन के प्रशासन संबंधी और विधान विषयक प्रस्थापनाओं संबंधी मंत्रिपरिषद के सभी विनिश्चय राज्यपाल को संसूचित करना। B. राज्य के शासन के प्रशासन संबंधी और विधान विषयक प्रस्थापनाओं संबंधी जो जानकारी राज्यपाल माँगे, वह देना। C. किसी विषय को जिस पर किसी मंत्री ने विनिश्चय कर दिया है किंतु मंत्रिपरिषद ने विचार नहीं किया है, राज्यपाल द्वारा अपेक्षा किए जाने पर परिषद के समक्ष विचार के लिए रखना। D. राज्य के उच्च न्यायालय के न्यायाधीशों की नियुक्ति का अंतिम आदेश जारी करना।</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036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6/40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167 मुख्यमंत्री के उन संवैधानिक कर्तव्यों का वर्णन करता है जो राज्यपाल और मंत्रिपरिषद के बीच कड़ी के रूप में कार्य करते हैं। इसमें राज्यपाल को मंत्रिपरिषद के सभी निर्णयों की सूचना देना, राज्यपाल द्वारा माँगी गई प्रशासनिक व विधायी जानकारी देना तथा राज्यपाल की अपेक्षा पर किसी अकेले मंत्री द्वारा लिए गए निर्णय को संपूर्ण मंत्रिपरिषद के समक्ष रखना शामिल है। उच्च न्यायालय के न्यायाधीशों की नियुक्ति राष्ट्रपति द्वारा अनुच्छेद 217 के तहत की जाती है, न कि मुख्यमंत्री द्वारा। अतः कथन A, B और C मुख्यमंत्री के संवैधानिक कर्तव्य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036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6/40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विभिन्न संस्थाओं/निकायों में मुख्यमंत्री की पदनिष्ठा एवं भूमिका से सुमेलित कीजिए: सूची-I: सूची-I: A. राज्य आयोजना बोर्ड B. अंतर्राज्यीय परिषद (अनुच्छेद 263) C. नीति आयोग की शासी परिषद (Governing Council) D. क्षेत्रीय परिषद (Regional Council) सूची-II: 1. उपाध्यक्ष (चक्रानुक्रम से) 2. अध्यक्ष 3. सदस्य 4. सदस्य</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C-3,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042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7/40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B-3, C-4,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C-2,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मुख्यमंत्री राज्य स्तर पर योजना निर्माण का मुख्य केंद्र होता है। वह राज्य आयोजना बोर्ड, राज्य पर्यटन सलाहकार समिति तथा RITI (राजस्थान इन्स्टीट्यूट ऑफ ट्रांसफॉर्मेशन एण्ड इनोवेशन) का अध्यक्ष होता है। राष्ट्रीय स्तर पर मुख्यमंत्री अंतर्राज्यीय परिषद तथा नीति आयोग की गवर्निंग काउंसिल का सदस्य होता है। गृह मंत्री की अध्यक्षता वाली क्षेत्रीय परिषदों (Regional Councils) में संबंधित राज्यों के मुख्यमंत्री रोटेशन के आधार पर 1 वर्ष की अवधि के लिए उपाध्यक्ष के रूप में कार्य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042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7/40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मुख्य सचिव (Chief Secretary) के पद एवं कार्यों के संदर्भ में निम्नलिखित कथनों पर विचार कीजिए: A. मुख्य सचिव राज्य नौकरशाही का सर्वोच्च अधिकारी होता है जिसकी नियुक्ति मुख्यमंत्री द्वारा की जाती है। B. मुख्य सचिव को राज्य प्रशासन में 'अवशिष्ट वसीयतदार' (Residual Legatee) कहा जाता है। C. मुख्य सचिव मंत्रिमण्डल की बैठकों का एजेंडा तैयार करता है और बैठकों में सचिव के रूप में कार्य करता है। D. मुख्य सचिव का कार्यकाल संविधान द्वारा निश्चित रूप से 5 वर्ष निर्धारित किया गया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8/40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मुख्य सचिव राज्य का शीर्ष प्रशासनिक अधिकारी होता है जो भारतीय प्रशासनिक सेवा (IAS) काडर का होता है। उसकी नियुक्ति मुख्यमंत्री द्वारा अपने विश्वासपात्र अधिकारी के रूप में की जाती है। 'अवशिष्ट वसीयतदार' का अर्थ है कि जो विभाग किसी अन्य सचिव को आवंटित नहीं होते, वे मुख्य सचिव के अधीन आते हैं। वह मंत्रिमण्डल का एजेंडा तैयार करता है और बैठकों का विवरण रखता है। मुख्य सचिव का कोई निश्चित संवैधानिक या वैधानिक कार्यकाल नहीं होता, वह मुख्यमंत्री के प्रसादपर्यंत या अपनी सेवानिवृत्ति आयु तक पद पर रहता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8/40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मुख्य सचिवों से संबंधित महत्वपूर्ण रिकॉर्डों को सुमेलित कीजिए: सूची-I: सूची-I: A. राजस्थान के प्रथम मुख्य सचिव B. प्रथम राजस्थानी एवं सर्वाधिक कार्यकाल वाले मुख्य सचिव C. राजस्थान की प्रथम महिला मुख्य सचिव D. सर्वाधिक 4 मुख्यमंत्रियों के काल में रहने वाले मुख्य सचिव सूची-II: 1. कुशलसिंह 2. विपिन बिहारी लाल माथुर 3. के. राधाकृष्णन 4. भगतसिंह मेहता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0548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9/40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मुख्य सचिव पद की स्थापना रियासती एकीकरण के समय हुई थी। राज्य के प्रथम मुख्य सचिव के. राधाकृष्णन थे (13 अप्रैल 1949)। भगतसिंह मेहता राजस्थान के प्रथम मूल राजस्थानी मुख्य सचिव बने और उनका कार्यकाल सबसे लंबा रहा। श्रीमती कुशलसिंह 2009 में राजस्थान की पहली महिला मुख्य सचिव बनीं। विपिन बिहारी लाल माथुर को सर्वाधिक 4 मुख्यमंत्रियों के कार्यकालों में मुख्य सचिव रहने का अनोखा रिकॉर्ड प्राप्त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0548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9/40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प्रथम मनोनीत मुख्यमंत्री पंडित हीरालाल शास्त्री के संदर्भ में निम्नलिखित कथनों पर विचार कीजिए: A. इन्होंने 7 अप्रैल 1949 से 5 जनवरी 1951 तक राजस्थान के प्रथम मनोनीत मुख्यमंत्री (प्रथम प्रधानमंत्री) के रूप में कार्य किया। B. इन्होंने अपनी पुत्री शांता के नाम पर निवाई (टोंक) में 'वनस्थली विद्यापीठ' की स्थापना की। C. 1942 के भारत छोड़ो आंदोलन के समय जयपुर में ऐतिहासिक 'जेंटलमैन एग्रीमेंट' हीरालाल शास्त्री और मिर्जा इस्माइल के बीच हुआ था। D. इनकी आत्मकथा का नाम 'प्रत्यक्ष जीवन शास्त्र' है तथा इनका प्रसिद्ध लोकप्रिय गीत 'प्रलय प्रतीक्षा नमो नम'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10/40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संविधान के अनुच्छेद 163 में राज्यपाल को स्वविवेकी कार्यों को छोड़कर अन्य कार्यों हेतु सलाह देने के लिए मुख्यमंत्री की अध्यक्षता में मंत्रिपरिषद का प्रावधान है। अनुच्छेद 164(1) के तहत मुख्यमंत्री की नियुक्ति राज्यपाल करता है और अन्य मंत्रियों की नियुक्ति मुख्यमंत्री की सलाह पर होती है। अनुच्छेद 164(2) के अंतर्गत मंत्रिपरिषद सामूहिक रूप से राज्य की 'विधानसभा' के प्रति उत्तरदायी होती है, न कि राज्यपाल के प्रति। अनुच्छेद 164(5) में स्पष्ट उल्लेख है कि मंत्रियों के वेतन-भत्ते राज्य विधानमण्डल द्वारा विधि द्वारा निर्धारित किए जाते हैं। इस प्रकार कथन A, B तथा D सत्य हैं जबकि कथन C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जोबनेर (जयपुर) में जन्मे पंडित हीरालाल शास्त्री राजस्थान के प्रथम मनोनीत मुख्यमंत्री बने। उन्होंने 1935 में अपनी दिवंगत पुत्री शांताबाई की स्मृति में जीवन कुटीर (वर्तमान वनस्थली विद्यापीठ) की स्थापना निवाई (टोंक) में की। 1942 में जयपुर प्रजामण्डल के अध्यक्ष के रूप में उन्होंने जयपुर के प्रधानमंत्री मिर्जा इस्माइल के साथ 'जेंटलमैन एग्रीमेंट' किया था जिससे जयपुर प्रजामण्डल भारत छोड़ो आंदोलन से अलग रहा। उनकी आत्मकथा 'प्रत्यक्ष जीवन शास्त्र' तथा स्वतंत्रता संग्राम का अमर गीत 'प्रलय प्रतीक्षा नमो नम' इन्हीं की रचनाएँ हैं। अतः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10/40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द्वितीय मनोनीत मुख्यमंत्री सी. एस. वेंकटाचारी के संदर्भ में कौन-सा तथ्य विशिष्ट एवं अद्वितीय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वे राजस्थान में सर्वाधिक कार्यकाल तक रहने वाले गैर-राजस्थानी मुख्यमंत्री थे।</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वे आई.सी.एस. (ICS) काडर के प्रशासनिक अधिकारी थे जिन्हें केंद्र सरकार द्वारा राजस्थान का मुख्यमंत्री नियुक्त किया गया था।</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वे राजस्थान के प्रथम निर्वाचित मुख्यमंत्री थे जिन्होंने चुनाव जीतकर सरकार बनाई।</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उन्होंने राजस्थान में पहली बार राष्ट्रपति शासन लागू करने की सिफारिश की थी।</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0669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11/40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वे आई.सी.एस. (ICS) काडर के प्रशासनिक अधिकारी थे जिन्हें केंद्र सरकार द्वारा राजस्थान का मुख्यमंत्री नियुक्त किया गया था।</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वे राजस्थान में सर्वाधिक कार्यकाल तक रहने वाले गैर-राजस्थानी मुख्यमंत्री थे।</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वे राजस्थान के प्रथम निर्वाचित मुख्यमंत्री थे जिन्होंने चुनाव जीतकर सरकार बनाई।</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उन्होंने राजस्थान में पहली बार राष्ट्रपति शासन लागू करने की सिफारिश की थी।</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 एस. वेंकटाचारी (कदांबी शेषाचार वेंकटाचार) मैसूर (कर्नाटक) के निवासी थे और आई.सी.एस. अधिकारी थे। हीरालाल शास्त्री के त्यागपत्र के बाद केंद्र सरकार द्वारा उन्हें 6 जनवरी 1951 से 25 अप्रैल 1951 तक राजस्थान का मुख्यमंत्री नियुक्त किया गया था। वे प्रशासनिक सेवा के एकमात्र अधिकारी हैं जो राजस्थान के मुख्यमंत्री बने। वे रियासती काल में बीकानेर व जोधपुर के प्रधानमंत्री तथा बाद में कनाडा में भारत के राजदूत भी रहे।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0669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11/40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जयनारायण व्यास से संबंधित निम्नलिखित कथनों पर विचार कीजिए: A. वे राजस्थान के ऐसे एकमात्र व्यक्तित्व हैं जो मनोनीत एवं निर्वाचित दोनों रूपों में राज्य के मुख्यमंत्री बने। B. उन्होंने 'तरुण राजस्थान', 'आगी-बाण' (राजस्थानी), 'अखण्ड भारत' और 'पीप' (अंग्रेजी) समाचार पत्रों का संपादन किया। C. 1952 के प्रथम आम चुनावों में वे जोधपुर शहर-बी और जालौर-ए दोनों विधानसभा सीटों से चुनाव हार गए थे। D. उन्होंने बाद में किशनगढ़ विधानसभा सीट से उपचुनाव जीतकर मुख्यमंत्री का पद ग्रहण किया।</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12/40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'लोकनायक', 'शेर-ए-राजस्थान', 'लक्कड़ और फक्कड़' के उपनाम से प्रसिद्ध जयनारायण व्यास अप्रैल 1951 में मनोनीत तथा नवम्बर 1952 में निर्वाचित CM बने। वे राजस्थान की पत्रकारिता के भी स्तंभ थे जिन्होंने राजस्थानी की प्रथम राजनीतिक पत्रिका 'आगी-बाण' (ब्यावर से) तथा अंग्रेजी पत्र 'पीप' निकाला। 1952 के पहले विधानसभा चुनाव में वे दोनों सीटों से हार गए थे (जोधपुर में राजा हनुवंत सिंह से तथा जालौर में माधोसिंह से)। बाद में किशनगढ़ के विधायक चाँदमल मेहता ने उनके लिए सीट खाली की और व्यास जी उपचुनाव जीतकर पुनः मुख्यमंत्री बने।</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12/40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प्रथम निर्वाचित मुख्यमंत्री टीकाराम पालीवाल के संदर्भ में निम्नलिखित कथनों पर विचार कीजिए: A. वे 3 मार्च 1952 को राजस्थान के प्रथम लोकतांत्रिक रूप से निर्वाचित मुख्यमंत्री बने। B. वे राजस्थान के एकमात्र ऐसे व्यक्तित्व हैं जिन्होंने मुख्यमंत्री एवं उपमुख्यमंत्री दोनों पदों को सुशोभित किया। C. राजस्थान विधानसभा के इतिहास में प्रथम अविश्वास प्रस्ताव (10 अक्टूबर 1952) इन्हीं की सरकार के विरुद्ध लाया गया था। D. इन्हें राजस्थान में 'भूमि सुधारों का जनक' माना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0791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13/40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महुआ (दौसा) में जन्मे टीकाराम पालीवाल 1952 में राज्य के प्रथम निर्वाचित मुख्यमंत्री बने। जयनारायण व्यास के उपचुनाव जीतने के बाद पालीवाल जी ने स्वेच्छा से पद त्याग दिया और व्यास मंत्रिमंडल में उपमुख्यमंत्री बने, जिससे वे CM व Deputy CM दोनों बनने वाले एकमात्र व्यक्ति बने। 10 अक्टूबर 1952 को निर्दलीय विधायक इन्द्रनाथ मोदी द्वारा विधानसभा में लाया गया पहला अविश्वास प्रस्ताव पालीवाल सरकार के खिलाफ ही था (जो गिर गया था)। इन्होंने राज्य में जागीरदारी उन्मूलन और काश्तकारी कानून बनाकर भूमि सुधार की नींव रखी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0791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13/40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मुख्यमंत्रियों को उनके कार्यकाल में घटी प्रमुख ऐतिहासिक घटनाओं से सुमेलित कीजिए: सूची-I: सूची-I: A. मोहनलाल सुखाड़िया B. बरकतुल्लाह खाँ C. हरिदेव जोशी D. भैरोसिंह शेखावत सूची-II: 1. भारत-पाक युद्ध (1971) 2. राजस्थान में पंचायतीराज का शुभारंभ (1959) 3. प्रथम गैर-कांग्रेसी सरकार व अन्त्योदय योजना (1977) 4. संभागीय व्यवस्था की पुनः शुरुआत (1987)</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085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14/40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C-2,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मोहनलाल सुखाड़िया के कार्यकाल में 2 अक्टूबर 1959 को देश में सर्वप्रथम नागौर से पंचायतीराज व्यवस्था लागू हुई। बरकतुल्लाह खाँ 1971 के भारत-पाकिस्तान युद्ध के समय राजस्थान के मुख्यमंत्री थे। हरिदेव जोशी ने जनवरी 1987 में हीरालाल शास्त्री द्वारा बंद की गई संभागीय व्यवस्था को पुनः शुरू किया था। भैरोसिंह शेखावत 1977 में जनता पार्टी के बैनर तले राज्य के प्रथम गैर-कांग्रेसी मुख्यमंत्री बने और उन्होंने गरीबों के उत्थान के लिए विश्वप्रसिद्ध 'अन्त्योदय योजना' प्रारंभ की।</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085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14/40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'आधुनिक राजस्थान के निर्माता' मोहनलाल सुखाड़िया के संदर्भ में निम्नलिखित कथनों पर विचार कीजिए: A. वे मात्र 38 वर्ष की आयु में राजस्थान के सबसे युवा मुख्यमंत्री बने और सर्वाधिक 17 वर्षों (4 कार्यकालों) तक पद पर रहे। B. अप्रैल 1962 में उन्होंने राजस्थान में संभागीय व्यवस्था को समाप्त कर दिया था। C. राजस्थान में प्रथम राष्ट्रपति शासन (13 मार्च 1967 से 26 अप्रैल 1967) इन्हीं के कार्यकाल में लागू हुआ था। D. इनकी सरकार के विरुद्ध विधानसभा में सर्वाधिक 6 बार अविश्वास प्रस्ताव लाए गए, किंतु एक भी पारित नहीं हुआ।</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091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15/40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91वें संविधान संशोधन अधिनियम, 2003 द्वारा जोड़े गए प्रावधानों के संदर्भ में निम्नलिखित कथनों पर विचार कीजिए: A. इस संशोधन द्वारा अनुच्छेद 164 में खंड (1क) और खंड (1ख) शामिल किए गए। B. इसके अनुसार किसी राज्य की मंत्रिपरिषद में मुख्यमंत्री सहित मंत्रियों की कुल संख्या विधानसभा की कुल सदस्य संख्या के 15% से अधिक नहीं होगी। C. छोटे राज्यों के लिए मंत्रिपरिषद में मुख्यमंत्री सहित मंत्रियों की न्यूनतम संख्या 12 निश्चित की गई है। D. राजस्थान में विधानसभा सीटों के आधार पर मुख्यमंत्री सहित अधिकतम 30 और न्यूनतम 12 मंत्री हो सकते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झालरापाटन में जन्मे मोहनलाल सुखाड़िया ने 1954 से 1971 तक निरंतर 17 वर्षों तक राजस्थान का नेतृत्व किया। वे सबसे कम उम्र के CM बने। 1962 में उन्होंने संभागीय व्यवस्था समाप्त की। 1967 के चौथे विधानसभा चुनाव में अस्पष्ट बहुमत मिलने के कारण राज्य में पहला राष्ट्रपति शासन सुखाड़िया जी के समय ही लगा। संसदीय इतिहास में उनकी सुदृढ़ स्थिति का प्रमाण यह है कि विपक्ष द्वारा लाए गए सर्वाधिक 6 अविश्वास प्रस्तावों के बावजूद उनकी सरकार अक्षुण्ण रही। बाद में वे कर्नाटक, आंध्र प्रदेश व तमिलनाडु के राज्यपाल भी रहे।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091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15/40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मुख्यमंत्री बरकतुल्लाह खाँ से संबंधित निम्नलिखित कथनों पर विचार कीजिए: A. वे राजस्थान के प्रथम एवं एकमात्र अल्पसंख्यक (मुस्लिम) मुख्यमंत्री थे। B. वे राज्य के प्रथम ऐसे मुख्यमंत्री थे जिनका पद पर रहते हुए निधन (1973) हुआ। C. वे जोधपुर जिले से संबंधित थे और उन्हें प्यार से 'प्यारे मिया' कहा जाता था। D. 1971 के भारत-पाक युद्ध के दौरान राज्य का प्रशासनिक नेतृत्व इन्हीं के हाथों में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16/40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बरकतुल्लाह खाँ जुलाई 1971 से अक्टूबर 1973 तक राजस्थान के मुख्यमंत्री रहे। वे राज्य के इकलौते मुस्लिम मुख्यमंत्री थे। 11 अक्टूबर 1973 को पद पर रहते हुए हृदय गति रुकने से उनका निधन हो गया, जिससे वे पद पर दिवंगत होने वाले प्रथम CM बने। 1971 के भारत-पाकिस्तान युद्ध के समय पश्चिमी सीमा पर नागरिक सुरक्षा और सैन्य समन्वय का कार्य उन्होंने कुशलता से संभाला था। पूर्व प्रधानमंत्री इंदिरा गांधी से उनके पारिवारिक संबंध थे और वे उन्हें 'भाभी' कहकर पुकारते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16/40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हरिदेव जोशी के राजनीतिक जीवन एवं कार्यकाल के संदर्भ में कथनों पर विचार कीजिए: A. वे बाँसवाड़ा (खाँदूग्राम) से संबंधित थे और राजस्थान के दिव्यांग (एक हाथ से अक्षम) मुख्यमंत्री थे। B. वे 1952 से लगातार 10 बार विधानसभा चुनाव जीते और कभी चुनाव नहीं हारे। C. उन्होंने 3 बार मुख्यमंत्री पद की शपथ ली, परंतु एक बार भी अपना 5 वर्ष का कार्यकाल पूरा नहीं कर सके। D. 1987 का चर्चित 'दिवराला सती काण्ड' (सीकर) इन्हीं के कार्यकाल के दौरान घटित हुआ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103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17/40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हरिदेव जोशी राजस्थान की राजनीति के शिखर पुरुष थे। वे 1952 के प्रथम चुनाव से लेकर जीवन के अंत तक 10 बार विधायक रहे और कभी चुनाव नहीं हारे (वे कभी सांसद नहीं बने)। वे तीन बार CM बने (1973-77, 1985-88, 1989-90) लेकिन राजनीतिक परिस्थितियों व गुटबाजी के कारण कभी 5 वर्ष पूर्ण नहीं कर पाए। 4 सितंबर 1987 को सीकर के दिवराला गाँव में रूपकंवर सती काण्ड इन्हीं के समय हुआ था जिसके बाद सती निवारण अधिनियम पारित किया गया। वे बाद में असम, मेघालय व पश्चिम बंगाल के राज्यपाल भी रहे।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103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17/40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लागू राष्ट्रपति शासन (अनुच्छेद 356) एवं तत्कालीन मुख्यमंत्रियों के जोड़ों को सुमेलित कीजिए: सूची-I: सूची-I: A. प्रथम राष्ट्रपति शासन (1967) B. द्वितीय राष्ट्रपति शासन (1977) C. तृतीय राष्ट्रपति शासन (1980) D. चतुर्थ राष्ट्रपति शासन (1992) सूची-II: 1. हरिदेव जोशी 2. मोहनलाल सुखाड़िया 3. भैरोसिंह शेखावत 4. भैरोसिंह शेखावत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C-1,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109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18/40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अब तक कुल 4 बार राष्ट्रपति शासन लागू हुआ है। पहला राष्ट्रपति शासन (13 मार्च - 26 अप्रैल 1967) मोहनलाल सुखाड़िया के समय विधानसभा में अस्पष्ट बहुमत के कारण लगा। दूसरा (30 अप्रैल - 22 जून 1977) हरिदेव जोशी के समय केंद्र में जनता पार्टी सरकार द्वारा राज्य सरकार की बर्खास्तगी पर लगा। तीसरा (17 फरवरी - 5 जून 1980) और चौथा (15 दिसंबर 1992 - 3 दिसंबर 1993) भैरोसिंह शेखावत के कार्यकाल में लगा। इस प्रकार शेखावत जी के समय सर्वाधिक 2 बार राष्ट्रपति शासन लगा।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109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18/40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भैरोसिंह शेखावत के व्यक्तित्व एवं उपलब्धियों से संबंधित निम्नलिखित कथनों पर विचार कीजिए: A. 'बाबोसा' के नाम से लोकप्रिय शेखावत जी राजस्थान के प्रथम गैर-कांग्रेसी मुख्यमंत्री (1977) बने। B. उन्होंने 3 बार मुख्यमंत्री पद तथा 3 बार विधानसभा में नेता प्रतिपक्ष का दायित्व संभाला। C. वे भारत के 11वें उपराष्ट्रपति (2002-2007) बने, जो इस पद पर पहुँचने वाले राजस्थान के पहले CM थे। D. राजस्थान विधानसभा में सबसे पहली बार विश्वास प्रस्ताव (1990) इन्हीं की सरकार द्वारा लाया गया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1157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19/40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खाचरियावास (सीकर) में जन्मे भैरोसिंह शेखावत राजस्थान भाजपा के संस्थापक स्तंभ थे। 1977 में जनता पार्टी की सरकार में वे प्रथम गैर-कांग्रेसी CM बने जब वे राज्यसभा सांसद थे, बाद में छबड़ा से विधायक चुने गए। वे 3 बार CM (1977, 1990, 1993) और 3 बार विपक्ष के नेता रहे। 2002 में वे भारत के 11वें उपराष्ट्रपति निर्वाचित हुए। संसदीय परंपरा में 1990 में जब निर्दलीयों व जनता दल के समर्थन से सरकार चल रही थी, तब उन्होंने राजस्थान का पहला विश्वास प्रस्ताव पेश कर बहुमत साबित किया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1157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19/40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प्रथम दलित मुख्यमंत्री जगन्नाथ पहाड़िया के संदर्भ में कौन-से कथन सत्य हैं? A. वे 6 जून 1980 को राजस्थान के प्रथम अनुसूचित जाति (SC) वर्ग के मुख्यमंत्री बने। B. मुख्यमंत्री पद की शपथ लेते समय वे राजस्थान विधानसभा के सदस्य नहीं थे, बल्कि लोकसभा सांसद थे। C. इन्होंने राज्य में पूर्ण शराबबंदी एवं बीड़ी बिक्री पर प्रतिबंध लागू किया था। D. प्रसिद्ध कवयित्री महादेवी वर्मा पर अनुचित टिप्पणी करने के विवाद के कारण उन्हें मुख्यमंत्री पद से त्यागपत्र देना पड़ा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20/40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91वें संविधान संशोधन 2003 के माध्यम से राज्यों की मंत्रिपरिषद का आकार सीमित किया गया तथा अनुच्छेद 164(1क) जोड़ा गया। इसके तहत राज्य विधान सभा की कुल सदस्य संख्या का अधिकतम 15% (मुख्यमंत्री सहित) ही मंत्रिपरिषद का आकार हो सकता है। साथ ही किसी भी राज्य में मुख्यमंत्री सहित मंत्रियों की न्यूनतम संख्या 12 से कम नहीं होगी। राजस्थान विधानसभा की कुल 200 सीटों का 15% निकालने पर अधिकतम 30 मंत्री हो सकते हैं तथा न्यूनतम सीमा 12 मंत्री निश्चित है। इसी संशोधन के तहत दल-बदल विरोधी कानून (10वीं अनुसूची) के तहत अयोग्य घोषित सदस्य के मंत्री बनने पर रोक लगाई गई। अतः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भुसावर (भरतपुर) में जन्मे जगन्नाथ पहाड़िया 1980 में राजस्थान के पहले दलित मुख्यमंत्री बने। शपथ ग्रहण के समय वे बयाना से लोकसभा सांसद थे, बाद में उपचुनाव जीतकर विधायक बने। सामाजिक सुधार के तहत उन्होंने राज्य में सख्त शराबबंदी लागू की। जयपुर के एक साहित्यिक कार्यक्रम में राष्ट्रभाषा की महान कवयित्री महादेवी वर्मा के खिलाफ की गई टिप्पणी से राजनीतिक भूचाल आ गया और आलाकमान के निर्देश पर जुलाई 1981 में उन्हें इस्तीफा देना पड़ा। वे बाद में बिहार और हरियाणा के राज्यपाल भी रहे।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20/40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23 फरवरी 1985 को किस प्रसिद्ध घटना के कारण मुख्यमंत्री शिवचरण माथुर को अपने पद से नैतिक जिम्मेदारी लेते हुए त्यागपत्र देना पड़ा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दिवराला सती काण्ड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डीग गोलीकाण्ड (भरतपुर महाराजा मानसिंह की मृत्यु)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मानगढ़ धाम पुलिस फायरिंग</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मानवेन्द्र सिंह मुठभेड़ प्रकरण</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31278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21/40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डीग गोलीकाण्ड (भरतपुर महाराजा मानसिंह की मृत्यु)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दिवराला सती काण्ड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मानगढ़ धाम पुलिस फायरिंग</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मानवेन्द्र सिंह मुठभेड़ प्रकरण</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फरवरी 1985 में विधानसभा चुनाव प्रचार के दौरान भरतपुर के डीग में महाराजा मानसिंह और उनके समर्थकों द्वारा मुख्यमंत्री शिवचरण माथुर के हेलिकॉप्टर व चुनावी मंच को टकराने की घटना के बाद पुलिस मुठभेड़ में राजा मानसिंह की मृत्यु हो गई थी। इस 'डीग गोलीकाण्ड' से पूरे राज्य में भीषण जनआक्रोश फैल गया। नैतिक दबाव और प्रधानमंत्री राजीव गांधी के हस्तक्षेप के बाद 23 फरवरी 1985 को शिवचरण माथुर को मुख्यमंत्री पद से इस्तीफा देना पड़ा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31278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21/40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न्यूनतम कार्यकाल वाले मुख्यमंत्री हीरालाल देवपुरा के संबंध में निम्नलिखित कथनों पर विचार कीजिए: A. वे मात्र 16 दिन (23 फरवरी 1985 से 10 मार्च 1985) तक राजस्थान के मुख्यमंत्री रहे। B. वे राजस्थान के ऐसे एकमात्र मुख्यमंत्री हैं जो राजस्थान विधानसभा के अध्यक्ष (Speaker) भी रहे। C. वे राजस्थान के द्वितीय राज्य वित्त आयोग के अध्यक्ष पद पर भी रहे। D. वे 60 वर्ष की आयु में मुख्यमंत्री बने और राजसमंद के केलवाड़ा से संबंधित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133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22/40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केलवाड़ा (राजसमंद) के हीरालाल देवपुरा का नाम राजस्थान के संसदीय इतिहास में सबसे कम अवधि (16 दिन) के CM के रूप में दर्ज है। शिवचरण माथुर के इस्तीफे के बाद चुनाव तक की अंतरिम अवधि हेतु उन्हें CM बनाया गया था। इसके तुरंत बाद मार्च 1985 में वे 8वीं विधानसभा के अध्यक्ष चुने गए (20 मार्च - 16 अक्टूबर 1985)। बाद में उन्होंने द्वितीय राज्य वित्त आयोग के अध्यक्ष का दायित्व भी निभाया। इस प्रकार CM, विधानसभा अध्यक्ष और वित्त आयोग अध्यक्ष तीनों पदों पर रहने का अनूठा रिकॉर्ड उनके नाम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133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22/40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वसुंधरा राजे के राजनीतिक रिकॉर्डों के संदर्भ में निम्नलिखित कथनों पर विचार कीजिए: A. वे 8 दिसंबर 2003 को राजस्थान की प्रथम महिला मुख्यमंत्री बनीं। B. वे राजस्थान से सर्वाधिक बार (5 बार) लोकसभा सांसद चुनी जाने वाली महिला जनप्रतिनिधि हैं। C. मुख्यमंत्री के साथ-साथ वित्त मंत्री का प्रभार रखते हुए उन्होंने राज्य विधानसभा में कुल 10 बार बजट प्रस्तुत किया है। D. विजय नाहर द्वारा रचित पुस्तक 'वसुंधरा राजे और विकसित राजस्थान' इनके जीवन पर आधारित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140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23/40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मुम्बई में जन्मी वसुंधरा राजे 2003 में राजस्थान की पहली महिला मुख्यमंत्री बनीं और दो पूर्ण कार्यकाल (2003-08, 2013-18) पूरे किए। वे झालावाड़/झालावाड़-बारां से 5 बार लोकसभा सांसद रही हैं, जो राजस्थान से किसी महिला सांसद का सर्वाधिक रिकॉर्ड है। वे 5 बार विधायक भी रही हैं। मुख्यमंत्री रहते हुए उन्होंने स्वयं वित्त मंत्रालय संभालते हुए 10 बजट पेश किए (अशोक गहलोत के साथ सर्वाधिक 10 बजट का रिकॉर्ड बराबर)। लेखक विजय नाहर ने उनके विकास कार्यों पर आधारित पुस्तक 'वसुंधरा राजे और विकसित राजस्थान' लिखी।</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140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23/40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अशोक गहलोत के मुख्यमंत्री काल की विशिष्ट उपलब्धियों के संदर्भ में कथनों पर विचार कीजिए: A. वे 3 बार (1998-2003, 2008-13, 2018-23) राजस्थान के मुख्यमंत्री रहे और जोधपुर की सरदारपुरा सीट से विधायक चुने जाते रहे हैं। B. उन्होंने राज्य का पहला जेंडर बजट (2012-13), पहला पेपरलेस बजट (2021-22) और पहला पृथक कृषि बजट (2022-23) पेश किया। C. उनके कार्यकालों के दौरान कुल 3 विभिन्न नेता (बनवारी लाल बैरवा, कमला बेनिवाल, सचिन पायलट) उपमुख्यमंत्री रहे। D. वे 5 बार लोकसभा सांसद और 5 बार केंद्र में मंत्री रह चुके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24/40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'जादूगर' के उपनाम से प्रसिद्ध अशोक गहलोत 3 बार राजस्थान के मुख्यमंत्री रहे और वे सरदारपुरा (जोधपुर) का प्रतिनिधित्व करते हैं। वित्तीय नवाचारों में उन्होंने राज्य का पहला जेंडर बजट, पहला पेपरलेस डिजिटल बजट और किसानों के लिए अलग से पहला कृषि बजट प्रस्तुत करने का ऐतिहासिक कार्य किया। उनके कार्यकाल में 3 उपमुख्यमंत्री रहे। वे 5 बार लोकसभा सांसद (जोधपुर से) रहे हैं, परंतु केंद्र में वे मंत्री/राज्यमंत्री रहे थे, 5 बार केंद्रीय कैबिनेट मंत्री नहीं रहे। अतः A, B और C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24/40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वर्तमान मुख्यमंत्री भजनलाल शर्मा के संदर्भ में निम्नलिखित कथनों पर विचार कीजिए: A. वे 15 दिसंबर 2023 को राजस्थान के 14वें व्यक्ति (पद क्रम से 26वें) मुख्यमंत्री बने। B. वे भरतपुर जिले की नदबई तहसील के अटारी गाँव के मूल निवासी हैं और सांगानेर (जयपुर) सीट से विधायक निर्वाचित हुए हैं। C. मुख्यमंत्री बनने से पूर्व वे 2000 से 2005 तक अपने गाँव अटारी के सरपंच रह चुके हैं। D. वे राजस्थान के ऐसे चौथे मुख्यमंत्री हैं जो मुख्यमंत्री बनने से पूर्व कभी किसी मंत्रिपरिषद में मंत्री नहीं रहे।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152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25/40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अनुच्छेद 164 के विभिन्न उप-खंडों को उनके संबंधित विषयवस्तु से सुमेलित कीजिए: सूची-I: सूची-I: A. अनुच्छेद 164(1) B. अनुच्छेद 164(2) C. अनुच्छेद 164(3) D. अनुच्छेद 164(4)  सूची-II: 1. मंत्रिपरिषद का विधानसभा के प्रति सामूहिक उत्तरदायित्व 2. मंत्रियों द्वारा पद एवं गोपनीयता की शपथ 3. गैर-सदस्य मंत्री की 6 माह की सदस्यता की अनिवार्यता 4. मुख्यमंत्री एवं मंत्रियों की नियुक्ति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C-3, D-2</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भजनलाल शर्मा ने 15 दिसंबर 2023 को राज्य के 14वें व्यक्ति के रूप में मुख्यमंत्री पद की शपथ ली। भरतपुर के अटारी गाँव से आने वाले शर्मा जी सांगानेर विधानसभा सीट से पहली बार विधायक चुने गए और सीधे CM बने। वे 2000-2005 तक अटारी के सरपंच और 2010-15 तक पंचायत समिति सदस्य रहे। संसदीय इतिहास में जयनारायण व्यास, टीकाराम पालीवाल और भैरोसिंह शेखावत के बाद भजनलाल शर्मा ऐसे चौथे मुख्यमंत्री हैं जो मुख्यमंत्री बनने से पहले किसी भी सरकार में मंत्री पद पर नहीं रहे।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152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25/40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उपमुख्यमंत्रियों और उनके मुख्यमंत्रियों के काल को सही सुमेलित कीजिए: सूची-I: सूची-I: A. टीकाराम पालीवाल B. हरिशंकर भाभड़ा C. कमला बेनिवाल D. सचिन पायलट सूची-II: 1. अशोक गहलोत (2018-19) 2. अशोक गहलोत (2003) 3. भैरोसिंह शेखावत (1993-98) 4. जयनारायण व्यास (1952-54)</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158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26/40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उपमुख्यमंत्री का पद राजनीतिक संतुलन हेतु बनाया जाता है। टीकाराम पालीवाल 1952 में जयनारायण व्यास मंत्रिमंडल में प्रथम उपमुख्यमंत्री बने। भाजपा के हरिशंकर भाभड़ा 1993 से 1998 तक भैरोसिंह शेखावत सरकार में सबसे लंबे समय तक रहने वाले उपमुख्यमंत्री बने। डॉ. कमला बेनिवाल 2003 में अशोक गहलोत सरकार में राज्य की पहली महिला उपमुख्यमंत्री बनीं। सचिन पायलट 2018 से 2019 तक अशोक गहलोत के तीसरे कार्यकाल में उपमुख्यमंत्री रहे।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158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26/40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'उपमुख्यमंत्री' (Deputy Chief Minister) के पद एवं इतिहास के संदर्भ में निम्नलिखित कथनों पर विचार कीजिए: A. संविधान में उपमुख्यमंत्री पद का कोई उल्लेख नहीं है, यह एक पूर्णतः गैर-संवैधानिक (Unconstitutional/Extra-constitutional) पद है। B. राजस्थान में अब तक कुल 7 व्यक्ति उपमुख्यमंत्री बन चुके हैं। C. राजस्थान की पहली महिला उपमुख्यमंत्री डॉ. कमला बेनिवाल थीं, जिनका कार्यकाल सबसे न्यूनतम रहा है। D. वर्तमान में भजनलाल शर्मा सरकार में दो उपमुख्यमंत्री (दीया कुमारी एवं डॉ. प्रेमचंद बैरवा) कार्यरत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1644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27/40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भारतीय संविधान के किसी भी अनुच्छेद में उपमुख्यमंत्री का पद उल्लेखित नहीं है; व्यावहारिक रूप से उन्हें केवल मंत्री पद की ही शपथ दिलाई जाती है। राजस्थान में अब तक 7 उपमुख्यमंत्री बने हैं: टीकाराम पालीवाल, हरिशंकर भाभड़ा, बनवारी लाल बैरवा, कमला बेनिवाल, सचिन पायलट, दीया कुमारी और डॉ. प्रेमचंद बैरवा। पहली महिला उपमुख्यमंत्री कमला बेनिवाल (2003) थीं जिनका कार्यकाल सबसे कम रहा। वर्तमान 16वीं विधानसभा में दीया कुमारी और प्रेमचंद बैरवा दो उपमुख्यमंत्री हैं। अतः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1644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27/40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विधानसभा में 'अविश्वास प्रस्ताव' (No-Confidence Motion) एवं 'विश्वास प्रस्ताव' (Confidence Motion) के सांख्यिकी रिकॉर्ड पर विचार कीजिए: A. राजस्थान विधानसभा के इतिहास में अब तक कुल 13 बार अविश्वास प्रस्ताव लाए जा चुके हैं, किंतु एक भी पारित नहीं हुआ है। B. राजस्थान में सबसे पहला अविश्वास प्रस्ताव 1952 में टीकाराम पालीवाल सरकार के खिलाफ तथा सबसे अंतिम अविश्वास प्रस्ताव 1985 में हरिदेव जोशी सरकार के खिलाफ लाया गया था। C. राजस्थान विधानसभा में अब तक कुल 5 बार विश्वास प्रस्ताव लाए गए हैं और पाँचों बार पारित हुए हैं। D. सबसे पहला विश्वास प्रस्ताव 1990 में भैरोसिंह शेखावत द्वारा तथा सबसे अंतिम विश्वास प्रस्ताव 2020 में अशोक गहलोत द्वारा लाया गया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28/40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विधानसभा के संसदीय इतिहास में अविश्वास प्रस्ताव विपक्ष का हथियार रहा है। राज्य में 13 बार अविश्वास प्रस्ताव आए (सर्वाधिक 6 बार सुखाड़िया जी के समय), लेकिन विपक्ष बहुमत साबित नहीं गिरा सका और एक भी पारित नहीं हुआ। पहला अविश्वास प्रस्ताव 1952 में पालीवाल जी के खिलाफ और 13वाँ अंतिम अविश्वास प्रस्ताव 1985 में हरिदेव जोशी के खिलाफ आया था। इसके विपरीत, सत्तारूढ़ दल द्वारा बहुमत सिद्ध करने हेतु 5 बार विश्वास प्रस्ताव लाए गए (शेखावत-3, गहलोत-2) और पाँचों बार पारित होकर सरकारें बचीं।</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28/40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उन मुख्यमंत्रियों का मिलान कीजिए जिन्होंने बाद में अन्य राज्यों के 'राज्यपाल' (Governor) के रूप में सेवाएँ दीं: सूची-I: सूची-I: A. मोहनलाल सुखाड़िया B. हरिदेव जोशी C. जगन्नाथ पहाड़िया D. शिवचरण माथुर सूची-II: 1. बिहार एवं हरियाणा के राज्यपाल 2. असम के राज्यपाल 3. कर्नाटक, आंध्र प्रदेश एवं तमिलनाडु के राज्यपाल 4. असम, मेघालय एवं पश्चिम बंगाल के राज्यपाल</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1766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29/40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कई पूर्व मुख्यमंत्रियों ने अन्य राज्यों के राजभवनों को सुशोभित किया है। मोहनलाल सुखाड़िया कर्नाटक, आंध्र प्रदेश और तमिलनाडु के राज्यपाल रहे। हरिदेव जोशी पूर्वोत्तर राज्यों असम, मेघालय और बाद में पश्चिम बंगाल के राज्यपाल बने। जगन्नाथ पहाड़िया 1989-90 में बिहार तथा 2009-2014 में हरियाणा के राज्यपाल रहे। शिवचरण माथुर 2008 में असम के राज्यपाल पद पर रहते हुए दिवंगत हुए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1766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29/40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उन मुख्यमंत्रियों पर विचार कीजिए जिनका जन्म राजस्थान राज्य से बाहर हुआ था: A. सी. एस. वेंकटाचारी का जन्म मैसूर (कर्नाटक) में हुआ था। B. शिवचरण माथुर का जन्म गुना (मध्य प्रदेश) में हुआ था। C. वसुंधरा राजे का जन्म मुम्बई (महाराष्ट्र) में हुआ था। D. बरकतुल्लाह खाँ का जन्म कराची (वर्तमान पाकिस्तान) में हुआ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30/40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B-1, C-2,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C-3,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संविधान के अनुच्छेद 164 के तहत मंत्रियों से संबंधित विस्तृत संवैधानिक व्यवस्था की गई है। अनुच्छेद 164(1) मुख्यमंत्री एवं अन्य मंत्रियों की नियुक्ति की प्रक्रिया से संबंधित है। अनुच्छेद 164(2) में वेस्टमिंस्टर मॉडल के अनुरूप मंत्रिपरिषद का विधानसभा के प्रति सामूहिक उत्तरदायित्व दर्शाया गया है। अनुच्छेद 164(3) के अंतर्गत राज्यपाल द्वारा मंत्रियों को तृतीय अनुसूची में दिए गए प्रारूप के अनुसार पद एवं गोपनीयता की शपथ दिलाई जाती है। अनुच्छेद 164(4) यह व्यवस्था देता है कि विधानमण्डल का सदस्य न होने पर भी कोई व्यक्ति अधिकतम 6 माह तक मंत्री रह सकता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अब तक बने 14 व्यक्तियों में से 3 मुख्यमंत्रियों का जन्म वर्तमान राजस्थान की भौगोलिक सीमाओं से बाहर हुआ था: (1) सी. एस. वेंकटाचारी - मैसूर (कर्नाटक), (2) शिवचरण माथुर - गुना (मध्य प्रदेश), और (3) वसुंधरा राजे - मुम्बई (महाराष्ट्र)। बरकतुल्लाह खाँ का जन्म जोधपुर (राजस्थान) में ही हुआ था, कराची में नहीं। अतः केवल A, B और C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30/40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भारत की संविधान सभा (Constituent Assembly) के सदस्य रहे राजस्थान के मुख्यमंत्रियों के संदर्भ में कौन-से कथन सत्य हैं? A. पंडित हीरालाल शास्त्री B. सी. एस. वेंकटाचारी C. जयनारायण व्यास D. मोहनलाल सुखाड़िया</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1887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31/40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1946-49 के दौरान भारत के संविधान का निर्माण करने वाली संविधान सभा में देशी रियासतों और प्रांतों के प्रतिनिधि शामिल थे। राजस्थान से मनोनीत प्रतिनिधियों में हीरालाल शास्त्री (जयपुर प्रजामण्डल), सी. एस. वेंकटाचारी (बीकानेर/जोधपुर रियासत के प्रतिनिधि/PM) और जयनारायण व्यास (जोधपुर) संविधान सभा के सदस्य रहे थे। मोहनलाल सुखाड़िया संविधान सभा के सदस्य नहीं थे, वे 1952 के बाद मुख्यधारा की चुनावी राजनीति में शीर्ष पर उभरे।</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1887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31/40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उन मुख्यमंत्रियों पर विचार कीजिए जो मुख्यमंत्री बनने से पूर्व कभी किसी भी मंत्रिपरिषद में मंत्री पद पर नहीं रहे थे: A. टीकाराम पालीवाल B. जयनारायण व्यास C. भैरोसिंह शेखावत D. भजनलाल शर्मा</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32/40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आमतौर पर मुख्यमंत्री बनने वाले नेता पूर्व में कैबिनेट या राज्य मंत्री का अनुभव रखते हैं। परंतु राजस्थान में 4 ऐसे अपवाद रहे हैं जो सीधे मुख्यमंत्री बने और उससे पहले कभी मंत्री नहीं रहे: (1) टीकाराम पालीवाल - 1952 में प्रथम निर्वाचित CM बने, (2) जयनारायण व्यास - मनोनीत व निर्वाचित CM बने (उससे पूर्व जोधपुर रियासत के PM थे), (3) भैरोसिंह शेखावत - 1977 में सीधे CM बने (3 बार विधायक व सांसद रहने के बावजूद मंत्री नहीं रहे थे), और (4) भजनलाल शर्मा - 2023 में पहली बार विधायक बनकर सीधे CM बने।</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32/40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मुख्यमंत्रियों तथा उनसे संबंधित समाचार पत्रों/पुस्तकों का सुमेलित युग्म चुनिए: सूची-I: सूची-I: A. जयनारायण व्यास B. हीरालाल शास्त्री C. वसुंधरा राजे D. विजय नाहर सूची-II: 1. आगी-बाण एवं पीप 2. प्रत्यक्ष जीवन शास्त्र 3. वसुंधरा राजे और विकसित राजस्थान (विषयवस्तु) 4. वसुंधरा राजे और विकसित राजस्थान (रचयिता)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200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33/40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जयनारायण व्यास स्वतंत्रता आंदोलन के अग्रणी पत्रकार थे जिन्होंने ब्यावर से राजस्थानी का पहला समाचार पत्र 'आगी-बाण' तथा दिल्ली से अंग्रेजी पत्र 'पीप' निकाला। हीरालाल शास्त्री की आत्मकथा का शीर्षक 'प्रत्यक्ष जीवन शास्त्र' है। पूर्व मुख्यमंत्री वसुंधरा राजे के शासनकाल और नीतियों पर केंद्रित पुस्तक 'वसुंधरा राजे और विकसित राजस्थान' के लेखक इतिहासकार विजय नाहर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200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33/40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मुख्यमंत्री एवं मंत्रियों द्वारा ली जाने वाली शपथ (Oath) के संवैधानिक प्रावधानों के संबंध में कथनों पर विचार कीजिए: A. मुख्यमंत्री एवं मंत्रियों को पद एवं गोपनीयता की शपथ राज्य के राज्यपाल या उनके द्वारा नियुक्त व्यक्ति द्वारा दिलाई जाती है। B. शपथ का संवैधानिक प्रारूप संविधान की तीसरी अनुसूची (Third Schedule) में दिया गया है। C. शपथ के प्रारूप में कुल 4 मुख्य संकल्प/प्रतिज्ञान शामिल होते हैं। D. मुख्यमंत्री पद की अलग से शपथ का कोई विशिष्ट प्रारूप नहीं है, उन्हें मंत्री के रूप में ही शपथ दिलाई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207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34/40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164(3) के अनुसार राज्यपाल मंत्रियों को पद और गोपनीयता की शपथ दिलाता है। इसका प्रारूप तृतीय अनुसूची के फार्म-V में अंकित है। इसमें चार मुख्य प्रतिज्ञाएँ होती हैं: संविधान के प्रति सच्ची श्रद्धा, भारत की प्रभुता व अखंडता अक्षुण्ण रखना, पद के कर्तव्यों का श्रद्धापूर्वक निर्वहन तथा बिना भय या पक्षपात के न्याय करना। संविधान में 'मुख्यमंत्री' शब्द के लिए अलग से शपथ का प्रारूप नहीं है, वे मंत्रिपरिषद के प्रधान के रूप में ही शपथ 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207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34/40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राज्य के सर्वोच्च नौकरशाह मुख्य सचिव (Chief Secretary) एवं मुख्यमंत्री के प्रशासनिक संबंधों के संदर्भ में कौन-से कथन सत्य हैं? A. मुख्य सचिव मुख्यमंत्री का प्रधान प्रशासनिक सलाहकार (Principal Administrative Advisor) होता है। B. राज्य मंत्रिमंडल के निर्णयों का क्रियान्वयन सुनिश्चित करना मुख्य सचिव का प्रमुख दायित्व है। C. मुख्यमंत्री का प्रमुख सचिव (Principal Secretary to CM - सचिवीय कार्यालय) और मुख्य सचिव दो अलग-अलग पद हैं। D. मुख्य सचिव राज्य सिविल सेवा (State Civil Services) की राज्यस्तरीय समिति का अध्यक्ष होता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2131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35/40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यदि राजस्थान के मुख्यमंत्री राज्य विधानपरिषद के सदस्य हैं (द्विसदनीय व्यवस्था की स्थिति में), तो उनके अधिकारों के संदर्भ में निम्नलिखित कथनों पर विचार कीजिए: A. वे राष्ट्रपति के चुनाव में मतदान करने के लिए पात्र नहीं होते हैं। B. वे राज्य विधानसभा में अपने खिलाफ लाए गए अविश्वास प्रस्ताव पर मतदान नहीं कर सकते हैं। C. वे केवल विधानपरिषद में ही सरकार की नीतियों की घोषणा कर सकते हैं, विधानसभा में नहीं। D. वे राज्यपाल को विधानसभा भंग करने की सिफारिश कर सकते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मुख्य सचिव संपूर्ण राज्य नौकरशाही का प्रमुख और मुख्यमंत्री का मुख्य प्रशासनिक सलाहकार होता है। वह कैबिनेट निर्णयों की अनुपालना रिपोर्ट समीक्षा करता है। मुख्यमंत्री का निजी प्रशासनिक तंत्र 'मुख्यमंत्री सचिवालय' कहलाता है जिसका प्रमुख 'CM का प्रमुख सचिव' होता है (जो मुख्य सचिव से अलग पद है)। मुख्य सचिव राज्य कैडर नियंत्रण और पदोन्नति समितियों का अध्यक्ष होता है तथा प्रशासनिक व्यवस्था में अवशिष्ट कार्यों को संभालता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2131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35/40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गठित संस्थाओं/समितियों तथा मुख्यमंत्री की उनकी अध्यक्षता से संबंधित सुमेलित कीजिए: सूची-I: सूची-I: A. राजस्थान नियोजन विभाग (Planning Dept) B. RITI (राजस्थान इन्स्टीट्यूट ऑफ ट्रांसफॉर्मेशन एण्ड इनोवेशन) C. राज्य आर्थिक परिवर्तन सलाहकार परिषद D. मुख्यमंत्री सचिवालय सूची-II: 1. स्थापना जुलाई 1953 (CM अध्यक्ष) 2. पुनर्गठन 3 मार्च 2024 (CM अध्यक्ष) 3. गठन 2020 (गहलोत काल में) 4. स्थापना 1951 (जयपुर में)</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36/40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नियोजन विभाग का गठन जुलाई 1953 में हुआ जिसके अध्यक्ष CM होते हैं। 2020 में आर्थिक सुधारों हेतु 'राजस्थान आर्थिक परिवर्तन सलाहकार परिषद' बनी जिसे 3 मार्च 2024 को पुनर्गठित कर नीति आयोग की तर्ज पर RITI (Rajasthan Institute of Transformation &amp; Innovation) बनाया गया, जिसके अध्यक्ष मुख्यमंत्री हैं। मुख्यमंत्री सचिवालय की स्थापना 1951 में जयपुर में की गई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36/40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10वीं अनुसूची (दल-बदल विरोधी कानून) के तहत अयोग्यता और मंत्री पद के संवैधानिक संबंधों पर विचार कीजिए: A. यदि विधानसभा का कोई सदस्य 10वीं अनुसूची के तहत अयोग्य ठहराया जाता है, तो वह मंत्री बनने के लिए भी अयोग्य हो जाता है। B. यह अयोग्यता उसकी अयोग्यता की तारीख से सदन की पदावधि की समाप्ति तक या पुनः चुनाव जीतकर आने तक (जो भी पहले हो) बनी रहती है। C. यह प्रावधान 91वें संविधान संशोधन अधिनियम, 2003 द्वारा अनुच्छेद 164(1ख) के रूप में जोड़ा गया। D. इस नियम का मुख्य उद्देश्य 'आया राम गया राम' की राजनीतिक संस्कृति और अवांछित दल-बदल को रोकना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12253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37/40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राजनीतिक स्थिरता हेतु 91वें संशोधन 2003 द्वारा अनुच्छेद 164(1ख) जोड़ा गया। इसके अनुसार यदि कोई विधायक 10वीं अनुसूची के पैरा-2 के तहत अयोग्य (Disqualified) हो जाता है, तो वह मंत्री या मुख्यमंत्री नहीं नियुक्त किया जा सकता। उसकी यह अयोग्यता तब तक बनी रहती है जब तक कि उस सदन का कार्यकाल समाप्त न हो जाए या वह उस बीच कोई नया चुनाव जीतकर पुनः सदन का सदस्य न बन जाए। इसका उद्देश्य दल-बदल करके मंत्री पद हथियाने की प्रवृत्ति पर लगाम कसना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12253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37/40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वेस्टमिंस्टर संसदीय प्रणाली के तहत 'सामूहिक उत्तरदायित्व' (Collective Responsibility) के सिद्धांत पर विचार कीजिए: A. इसका तात्पर्य है कि पूरा मंत्रिमंडल एक इकाई के रूप में कार्य करता है और सभी मंत्री सामूहिक रूप से विधानसभा के प्रति जवाबदेह होते हैं। B. यदि विधानसभा में मुख्यमंत्री के विरुद्ध अविश्वास प्रस्ताव पारित हो जाता है, तो पूरी मंत्रिपरिषद को त्यागपत्र देना पड़ता है। C. यदि मुख्यमंत्री त्यागपत्र दे देता है या उसका निधन हो जाता है, तो पूरी मंत्रिपरिषद स्वतः विघटित हो जाती है। D. यदि कोई मंत्री मंत्रिपरिषद के निर्णय से असहमत होता है, तो उसे पद पर बने रहने का कोई संवैधानिक अधिकार नहीं है, उसे त्यागपत्र देना पड़ता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231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38/40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वेस्टमिंस्टर मॉडल का मूल आधार 'सामूहिक उत्तरदायित्व' है जिसे अनुच्छेद 164(2) में निरूपित किया गया है। इसके तहत 'सभी मंत्री एक साथ तैरते हैं और एक साथ डूबते हैं'। कैबिनेट के निर्णय का विरोध करने वाले मंत्री को इस्तीफा देना पड़ता है (जैसे डॉ. बी.आर. अंबेडकर या राजस्थान में महादेवी वर्मा प्रकरण में पहाड़िया जी का इस्तीफा)। मुख्यमंत्री मंत्रिपरिषद का मेहराब का पत्थर होता है; CM का त्यागपत्र या मृत्यु पूरी मंत्रिपरिषद का अंत कर देती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231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38/40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मुख्यमंत्रियों तथा उनके द्वारा धारण किए गए कुल कार्यकालों (पद क्रमों) की संख्या का सही मिलान कीजिए: सूची-I: सूची-I: A. मोहनलाल सुखाड़िया B. अशोक गहलोत, भैरोसिंह शेखावत, हरिदेव जोशी C. शिवचरण माथुर, जयनारायण व्यास, वसुंधरा राजे D. हीरालाल देवपुरा, जगन्नाथ पहाड़िया, बरकतुल्लाह खाँ सूची-II: 1. 4 बार मुख्यमंत्री 2. 3-3 बार मुख्यमंत्री 3. 2-2 बार मुख्यमंत्री 4. 1-1 बार मुख्यमंत्री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2375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39/40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अब तक 26 कार्यकालों में 14 व्यक्ति CM रहे हैं। मोहनलाल सुखाड़िया ने सर्वाधिक 4 बार शपथ ली। अशोक गहलोत, भैरोसिंह शेखावत और हरिदेव जोशी 3-3 बार मुख्यमंत्री बने। शिवचरण माथुर, जयनारायण व्यास और वसुंधरा राजे 2-2 बार मुख्यमंत्री पद पर रहे। जबकि हीरालाल देवपुरा, जगन्नाथ पहाड़िया, बरकतुल्लाह खाँ, टीकाराम पालीवाल, हीरालाल शास्त्री, सी.एस. वेंकटाचारी और भजनलाल शर्मा 1-1 बार मुख्यमंत्री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2375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39/40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मुख्यमंत्री एवं प्रशासनिक व्यवस्था के अति-महत्वपूर्ण तथ्यों पर विचार कीजिए: A. राजस्थान में सर्वाधिक बजट पेश करने का रिकॉर्ड अशोक गहलोत एवं वसुंधरा राजे (10-10 बार) के नाम है। B. राज्य के संसदीय सचिवों (Parliamentary Secretaries) की नियुक्ति एवं शपथ मुख्यमंत्री द्वारा कराई जाती है। C. राजस्थान के 4 मुख्यमंत्री (सुखाड़िया, जोशी, माथुर, पहाड़िया) बाद में किसी अन्य राज्य के राज्यपाल भी बने। D. राजस्थान में मनोनीत मुख्यमंत्रियों की संख्या 3 (शास्त्री, वेंकटाचारी, व्यास) तथा निर्वाचित मुख्यमंत्रियों की संख्या 23 (पद क्रम से)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40/40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54 के अनुसार राष्ट्रपति के निर्वाचक मण्डल में केवल संसद व विधानसभाओं के 'निर्वाचित' सदस्य शामिल होते हैं, इसलिए विधानपरिषद का सदस्य मुख्यमंत्री राष्ट्रपति चुनाव में वोट नहीं डाल सकता। अविश्वास प्रस्ताव केवल विधानसभा (निम्न सदन) में लाया जाता है और उस पर मतदान केवल विधानसभा सदस्य ही करते हैं, अतः विधानपरिषद सदस्य CM वोट नहीं दे सकता। हालाँकि, मुख्यमंत्री सदन के नेता के रूप में विधानसभा के पटल पर सरकार की नीतियाँ घोषित कर सकता है और राज्यपाल को विधानसभा भंग करने की सिफारिश भी कर सकता है। अतः कथन A, B तथा D सही हैं जबकि C गलत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राजनीतिक इतिहास के ये सभी तथ्य अत्यंत प्रामाणिक और महत्वपूर्ण हैं। अशोक गहलोत तथा वसुंधरा राजे दोनों ने वित्त मंत्री के रूप में 10-10 बार राज्य का बजट पेश किया है। संसदीय सचिवों को पद एवं गोपनीयता की शपथ राज्यपाल नहीं बल्कि मुख्यमंत्री दिलाता है। सुखाड़िया, जोशी, माथुर और पहाड़िया राजस्थान के CM रहने के बाद विभिन्न राज्यों के गवर्नर बने। राज्य में 3 मनोनीत CM रहे जबकि निर्वाचित CM पद क्रम से 23वें भजनलाल शर्मा हैं (व्यक्ति क्रम से 12वें निर्वाचित व 14वें कुल CM)। अतः सभी कथन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40/40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राज्य में गैर-सदस्यीय मंत्री/मुख्यमंत्री के संबंध में संवैधानिक प्रावधानों के अनुसार निम्नलिखित में से कौन-सा कथन पूर्णतः 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कोई भी व्यक्ति जो विधानमण्डल का सदस्य नहीं है, उसे मुख्यमंत्री नियुक्त ही नहीं किया जा सकता।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यदि गैर-सदस्य 6 माह के भीतर विधानमण्डल की सदस्यता प्राप्त करने में विफल रहता है, तो वह पुनः उसी पद पर तुरंत नियुक्त हो सकता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गैर-सदस्य मंत्री को 6 माह के भीतर राज्य विधानमण्डल के किसी भी एक सदन (विधानसभा या विधानपरिषद) का सदस्य बनना अनिवार्य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गैर-सदस्य मंत्री पद ग्रहण करते ही विधानसभा में मतदान करने का अधिकार प्राप्त कर लेता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0304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