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विकसित राजस्थान @2047 स्वास्थ्य विजन एवं कानूनी ढांचे के संदर्भ में निम्नलिखित कथनों पर विचार कीजिए: A. वर्ष 2047 तक राज्य का लक्ष्य सभी नागरिकों के लिए इष्टतम शारीरिक, मानसिक, सामाजिक और आध्यात्मिक कल्याण प्राप्त करना है। B. राष्ट्रीय स्वास्थ्य नीति 2017 प्राथमिक स्वास्थ्य देखभाल को मजबूत करने हेतु स्वास्थ्य बजट का 2/3 भाग PHC पर खर्च करने की सिफारिश करती है। C. राजस्थान स्वास्थ्य सेवा का अधिकार अधिनियम (Right to Health Act) पारित करने वाला देश का पहला राज्य है, जो स्वास्थ्य को कानूनी अधिकार प्रदान करता है। D. विकसित राजस्थान @2047 के तहत 'Heal in Rajasthan Policy' का मुख्य उद्देश्य राज्य को मेडिकल टूरिज्म हब बनाना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787 एवं 2,230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267 एवं 787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2,230 एवं 14,484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787 एवं 3,575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2025-26 के अनुसार दिसंबर 2025 तक राज्य की एलोपैथिक चिकित्सा अवसंरचना में कुल 267 अस्पताल (63 जिला + 125 उप-जिला + 32 सैटेलाइट + 47 अन्य), 787 सामुदायिक स्वास्थ्य केंद्र (CHCs), तथा 2,230 प्राथमिक स्वास्थ्य केंद्र (PHCs) (69 संबद्ध PHC सहित) क्रियाशील हैं। इसके अतिरिक्त राज्य में 14,484 उप-स्वास्थ्य केंद्र (Sub-Health Centres) तथा 54,022 ASHA सहयोगिनियां कार्यरत हैं। विकल्प B में दी गई संख्या (787 CHC और 2,230 PHC) पूर्णतः सटीक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केंद्रीय स्वास्थ्य एवं परिवार कल्याण मंत्रालय द्वारा शुरू किए गए 'आयुष्मान आरोग्य मंदिर' (AAM) के संदर्भ में निम्नलिखित कथनों पर विचार कीजिए: A. नवंबर 2023 में 'हेल्थ एंड वेलनेस सेंटर' (HWC) का नाम बदलकर 'आयुष्मान आरोग्य मंदिर' किया गया। B. आयुष्मान आरोग्य मंदिर में व्यापक प्राथमिक स्वास्थ्य देखभाल (CPHC) की कुल 12 सेवाएं प्रदान की जाती हैं। C. AAM में मानसिक स्वास्थ्य की स्क्रीनिंग और बुजुर्ग एवं उपशामक देखभाल सेवाएं शामिल नहीं हैं। D. दिसंबर 2025 तक राजस्थान में कुल 19,877 AAM सुविधाएं स्वीकृत/संचालित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केंद्रीय स्वास्थ्य एवं परिवार कल्याण मंत्रालय (MoHFW) ने नवंबर 2023 में पूर्ववर्ती 'स्वास्थ्य एवं कल्याण केंद्रों' (Health &amp; Wellness Centers) का नया नामकरण 'आयुष्मान आरोग्य मंदिर' (AAM) किया। इन केंद्रों का मूल उद्देश्य व्यापक प्राथमिक स्वास्थ्य देखभाल (CPHC) की 12 अनिवार्य सेवाएं प्रदान करना है। इन 12 सेवाओं में गर्भावस्था, शिशु स्वास्थ्य, बाल एवं किशोर स्वास्थ्य, परिवार नियोजन, संचारी रोग, OPD, गैर-संचारी रोग (NCD) के साथ-साथ वृद्ध व उपशामक देखभाल (Elderly Care) और मानसिक स्वास्थ्य की स्क्रीनिंग भी शामिल है। इसलिए कथन C असत्य है कि ये सेवाएं शामिल नहीं हैं। राजस्थान में दिसंबर 2025 तक आयुष AAM सहित कुल 19,877 AAM सुविधाएं स्थापित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'मुख्यमंत्री आयुष्मान आरोग्य (MAA) योजना' (पूर्व नाम: मुख्यमंत्री चिरंजीवी स्वास्थ्य बीमा योजना) के अंतर्गत प्रति परिवार प्रतिवर्ष प्रदान की जाने वाली कुल कैशलेस स्वास्थ्य बीमा राशि कितनी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लाख</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लाख</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 लाख</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 लाख</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 लाख</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लाख</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लाख</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लाख</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1 मई 2021 से प्रारंभ की गई मुख्यमंत्री चिरंजीवी स्वास्थ्य बीमा योजना का नाम पुनर्गठित कर 'मुख्यमंत्री आयुष्मान आरोग्य (MAA) योजना' किया गया है। इसके तहत पात्र परिवारों को प्रतिवर्ष ₹25 लाख तक का कैशलेस स्वास्थ्य कवरेज प्रदान किया जाता है। इस ₹25 लाख के कवरेज का ढांचा ₹5 लाख बीमा मोड (Insurance Mode) तथा ₹20 लाख कॉर्पस/ट्रस्ट मोड (Trust Mode) के रूप में विभाजित है। योजना में अंग प्रत्यारोपण, कॉक्लियर इम्प्लांट, कैंसर डे-केयर तथा मानसिक स्वास्थ्य उपचार जैसे उच्च लागत वाले 2,179 पैकेज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सरकार द्वारा संचालित प्रमुख स्वास्थ्य योजनाओं का उनकी शुरुआत/संशोधन तिथियों से मिलान कीजिए: सूची-I: सूची-I: A. राजस्थान सरकार स्वास्थ्य योजना (RGHS) B. ई-संजीवनी (e-Sanjeevani) टेलीमेडिसिन पोर्टल C. आयुष्मान वय वंदन योजना D. शुद्ध आहार मिलावट पर वार अभियान सूची-II: 1. 1 जुलाई 2021 2. 1 मई 2020 3. 29 अक्टूबर 2024 4. 15 फरवरी 2024</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सरकार द्वारा सरकारी कर्मचारियों एवं पेंशनभोगियों को कैशलेस चिकित्सा सुविधा हेतु RGHS योजना 1 जुलाई 2021 से लागू की गई। कोविड-19 महामारी के दौरान दूरस्थ स्वास्थ्य परामर्श देने के लिए ई-संजीवनी पोर्टल 1 मई 2020 को लॉन्च किया गया। 70 वर्ष या उससे अधिक आयु के वरिष्ठ नागरिकों के लिए ₹5 लाख तक मुफ्त इलाज की 'आयुष्मान वय वंदन योजना' 29 अक्टूबर 2024 को शुरू हुई। राज्य में खाद्य पदार्थों में मिलावट रोकने हेतु 'शुद्ध आहार मिलावट पर वार' अभियान 15 फरवरी 2024 से शुरू किया गया। अतः सही सुमेलन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निःशुल्क निरोगी राजस्थान योजना' (दवा एवं जांच योजना) के संदर्भ में निम्नलिखित कथनों पर विचार कीजिए: A. निःशुल्क दवा योजना के तहत अस्पतालों में 1,238 दवाइयां, 428 सर्जिकल एवं 156 सूचर्स निःशुल्क उपलब्ध कराए जा रहे हैं। B. निःशुल्क दवा वितरण के मामले में राजस्थान पूरे देश में प्रथम स्थान पर है। C. निःशुल्क जांच योजना के अंतर्गत सरकारी चिकित्सालयों में सभी आवश्यक पैथोलॉजिकल व रेडियोलॉजिकल टेस्ट मुफ्त किए जाते हैं। D. यह योजना केवल BPL और खाद्य सुरक्षा (NFSA) श्रेणी के परिवारों के लिए ही सीमित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'मुख्यमंत्री निःशुल्क निरोगी राजस्थान योजना' के तहत राज्य के सभी निवासियों को (चाहे वे किसी भी आय वर्ग के हों) सरकारी अस्पतालों की OPD और IPD में पूरी तरह मुफ्त दवाएं और जांचें उपलब्ध कराई जाती हैं। यह योजना केवल BPL तक सीमित नहीं है, बल्कि सभी नागरिकों के लिए सार्वभौमिक (Universal) है, अतः कथन D गलत है। योजना की दवा सूची में 1,238 दवाइयां, 428 सर्जिकल तथा 156 सूचर्स शामिल हैं। राष्ट्रीय स्तर पर निःशुल्क दवा वितरण एवं प्रबंधन में राजस्थान लगातार देश में शीर्ष (1st) स्थान पर बना हुआ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29 अक्टूबर 2024 को शुरू की गई 'आयुष्मान वय वंदन योजना' का प्राथमिक लक्षित समूह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0 से 6 वर्ष तक के गंभीर बीमार बच्चे</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से 49 वर्ष की गर्भवती महिलाएं</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70 वर्ष एवं उससे अधिक आयु के वरिष्ठ नागरिक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सिलिकोसिस पीड़ित श्रमिक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'विकसित राजस्थान @2047' स्वास्थ्य विजन के अंतर्गत राज्य में सार्वभौमिक, सुलभ और एकीकृत स्वास्थ्य प्रणाली विकसित करने का लक्ष्य रखा गया है, जिसमें शारीरिक, मानसिक, सामाजिक के साथ-साथ आध्यात्मिक कल्याण को भी शामिल किया गया है। राष्ट्रीय स्वास्थ्य नीति 2017 की मुख्य सिफारिश प्राथमिक स्वास्थ्य केंद्रों (PHC) को सशक्त करना तथा प्राथमिक देखभाल पर 2/3 बजट व्यय करना है। राजस्थान राज्य वर्ष 2023 में स्वास्थ्य का अधिकार अधिनियम (Right to Health Act) लागू करने वाला भारत का प्रथम राज्य बना, जिसने नागरिकों को आपातकालीन उपचार का कानूनी अधिकार दिया। इसके साथ ही, राज्य को वैश्विक स्तर पर चिकित्सा पर्यटन केंद्र के रूप में स्थापित करने हेतु 'Heal in Rajasthan Policy' लागू की गई है। अतः दिए गए सभी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70 वर्ष एवं उससे अधिक आयु के वरिष्ठ नागरिक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 से 6 वर्ष तक के गंभीर बीमार बच्चे</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से 49 वर्ष की गर्भवती महिलाएं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सिलिकोसिस पीड़ित श्रमिक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केंद्र व राज्य सरकार के समन्वय से 29 अक्टूबर 2024 को 'आयुष्मान वय वंदन योजना' का शुभारंभ किया गया। इसका मुख्य उद्देश्य 70 वर्ष या उससे अधिक आयु के सभी वरिष्ठ नागरिकों (Senior Citizens) को आय सीमा के बंधन के बिना ₹5 लाख तक का वार्षिक कैशलेस स्वास्थ्य बीमा सुरक्षा कवच प्रदान करना है। इस योजना के लिए विशेष वय वंदन कार्ड जन आधार/आधार के माध्यम से बनाए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दुर्लभ बीमारियों से पीड़ित बच्चों के लिए संचालित 'मुख्यमंत्री बाल संबल योजना' के संदर्भ में कौन-से कथन सत्य हैं? A. यह योजना 56 प्रकार की दुर्लभ बीमारियों (Rare Diseases) से ग्रसित बच्चों के इलाज हेतु शुरू की गई है। B. इसके तहत बच्चों के उपचार हेतु अधिकतम ₹50 लाख तक की वित्तीय सहायता का प्रावधान है। C. पीड़ित बच्चे के पोषण व देखभाल हेतु ₹5,000 प्रति माह की आर्थिक सहायता भी दी जाती है। D. इस योजना का संचालन राजस्थान राज्य आयुष मिशन द्वारा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बाल संबल योजना' राज्य में दुर्लभ बीमारियों (जैसे मस्कुलर डिस्ट्रॉफी, स्पाइनल मस्कुलर एट्रोफी आदि 56 प्रकार की सूचीबद्ध बीमारियां) से पीड़ित बच्चों को जीवनरक्षक संबल देने हेतु संचालित है। योजना के तहत प्रति बच्चा ₹50 लाख तक का मुफ्त इलाज प्रदान किया जाता है तथा बच्चे की निरंतर देखभाल हेतु परिवार को ₹5,000 प्रति माह की आर्थिक सहायता राशि सीधे बैंक खाते में दी जाती है। यह योजना चिकित्सा एवं स्वास्थ्य विभाग, राजस्थान द्वारा संचालित की जाती है (आयुष मिशन द्वारा नहीं)। अतः कथन D गलत है तथा A, B,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'सिलिकोसिस नीति 2019' के अंतर्गत पीड़ित जीवित व्यक्ति को पुनर्वास हेतु कितनी एकमुश्त आर्थिक सहायता राशि प्रदान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लाख</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लाख</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लाख</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लाख</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 लाख</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लाख</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लाख</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लाख</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खनन व पत्थर घिसाई क्षेत्रों में कार्यरत श्रमिकों को होने वाली जानलेवा बीमारी 'सिलिकोसिस' के स्थायी समाधान एवं सहायता हेतु राजस्थान सरकार ने 3 अक्टूबर 2019 को 'विशेष योग्यजन सिलिकोसिस नीति 2019' लागू की थी। इसके तहत सिलिकोसिस बीमारी की पुष्टि होने पर पीड़ित व्यक्ति को पुनर्वास हेतु ₹3 लाख की एकमुश्त सहायता दी जाती है। इसके अतिरिक्त पीड़ित को ₹1,500 से ₹1,800 प्रति माह पेंशन, तथा मृत्यु होने पर अंतिम संस्कार हेतु ₹10,000 एवं आश्रित परिवार को ₹2 लाख की सहायता राशि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ग्रामीण एवं स्थानीय स्वास्थ्य ढांचे की इकाइयों का उनके सही विवरण से मिलान कीजिए: सूची-I: सूची-I: A. ग्राम स्वास्थ्य एवं स्वच्छता समिति (VHSC) B. ASHA सहयोगिनी C. रमाश्रय वार्ड D. MAA वाउचर सोनोग्राफी योजना सूची-II: 1. सरपंच/वार्डपंच की अध्यक्षता में गठित 43,440 समितियां 2. स्वास्थ्य एवं WCD विभाग की 54,022 संयुक्त कार्यकर्ता 3. जिला अस्पतालों में बुजुर्गों के लिए विशेष समर्पित वार्ड 4. ग्रामीण गर्भवती महिलाओं हेतु निजी केंद्रों पर मुफ्त सोनोग्राफी</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ग्रामीण स्तर पर स्वच्छता एवं स्वास्थ्य संवर्धन हेतु 43,440 ग्राम स्वास्थ्य एवं स्वच्छता समितियां (VHSC) गठित हैं, जिनकी अध्यक्षता सरपंच करते हैं तथा ASHA सहयोगिनी संयोजक होती हैं। ASHA सहयोगिनी (कुल 54,022) स्वास्थ्य तथा महिला व बाल विकास विभाग की संयुक्त सामुदायिक कार्यकर्ता हैं। वृद्धजनों को सम्मानजनक उपचार देने के लिए जिला अस्पतालों में 14 मार्च 2024 से 'रमाश्रय वार्ड' शुरू किए गए। ग्रामीण गर्भवती महिलाओं को मुफ्त सोनोग्राफी की सुविधा देने हेतु 2024 में 'MAA वाउचर सोनोग्राफी योजना' शुरू की गई। अतः सुमेलन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आयुष्मान भारत डिजिटल मिशन (ABDM) एवं ई-स्वास्थ्य पहलों के संबंध में निम्नलिखित कथनों पर विचार कीजिए: A. राजस्थान में दिसंबर 2025 तक 6.52 करोड़ से अधिक आयुष्मान भारत हेल्थ अकाउंट (ABHA IDs) बनाई जा चुकी हैं। B. ई-संजीवनी टेलीमेडिसिन सेवा Hub-and-Spoke मॉडल (PHC से मेडिकल कॉलेज) पर आधारित है। C. 'मिशन मधुनेत्र' का उद्देश्य एआई (AI) तकनीक के माध्यम से डायबिटिक रेटिनोपैथी (आंखों की बीमारी) की स्क्रीनिंग करना है। D. राजस्थान के कोटा संभाग में 'वाधवानी एआई' के सहयोग से स्वास्थ्य सेवाओं में एआई सॉल्यूशंस का पायलट प्रोजेक्ट चलाया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डिजिटल स्वास्थ्य क्रांति के तहत ABDM के अंतर्गत 6.52 करोड़ नागरिकों के ABHA कार्ड/IDs बनाए जा चुके हैं तथा 2.38 करोड़ स्वास्थ्य रिकॉर्ड डिजिटली लिंक हो चुके हैं। ई-संजीवनी टेलीमेडिसिन के तहत विशेषज्ञ डॉक्टरों द्वारा दूरस्थ क्षेत्रों में Hub-and-Spoke मॉडल पर 20.33 लाख से अधिक परामर्श दिए गए हैं। आर्टिफिशियल इंटेलिजेंस (AI) का उपयोग करते हुए 'मिशन मधुनेत्र' द्वारा डायबिटिक रेटिनोपैथी की त्वरित स्क्रीनिंग की जा रही है तथा कोटा संभाग में 'Wadhwani AI' के साथ मिलकर AI आधारित स्वास्थ्य समाधानों का पायलट प्रोजेक्ट सफलतापूर्वक संचालित हो रहा है। अतः सभी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राष्ट्रीय परिवार स्वास्थ्य सर्वेक्षण (NFHS-5) के अनुसार राजस्थान में 'कुल प्रजनन दर' (Total Fertility Rate - TFR) कितनी दर्ज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2.2</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राष्ट्रीय परिवार स्वास्थ्य सर्वेक्षण (NFHS-5: 2019-21) के अनुसार राजस्थान में नवजात मृत्यु दर (NNMR) प्रति 1000 जीवित जन्म पर कितनी दर्ज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29.8</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20.2</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24.9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NFHS-5 (2019-21) की रिपोर्ट के अनुसार राजस्थान में कुल प्रजनन दर (TFR) घटकर 2.0 बच्चे प्रति महिला रह गई है, जो कि NFHS-4 (2015-16) में 2.4 थी। TFR में इस कमी का अर्थ है कि राजस्थान ने जनसंख्या स्थिरीकरण के प्रतिस्थापन स्तर (Replacement Level TFR 2.1) को सफलतापूर्वक प्राप्त कर लिया है। वर्तमान में राजस्थान का TFR भारत के राष्ट्रीय औसत (2.0) के बिल्कुल बराबर है, जो राज्य में परिवार कल्याण कार्यक्रमों की सफलता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मातृ, शिशु एवं बाल स्वास्थ्य सुरक्षा योजनाओं के संदर्भ में कौन-से कथन सत्य हैं? A. जननी शिशु सुरक्षा योजना (JSSY) के तहत सरकारी अस्पतालों में प्रसव कराने पर दवा, जांच, भोजन तथा परिवहन पूरी तरह मुफ्त प्रदान किया जाता है। B. '104 जननी एक्सप्रेस' मुख्य रूप से गर्भवती महिलाओं एवं नवजात शिशुओं के परिवहन हेतु समर्पित एम्बुलेंस सेवा है। C. '108 एम्बुलेंस सेवा' राज्य में आपातकालीन चिकित्सा एवं दुर्घटना राहत हेतु सितंबर 2008 से संचालित है। D. राष्ट्रीय बाल स्वास्थ्य कार्यक्रम (RBSK) के तहत 18 वर्ष तक के बच्चों में 40 प्रकार की बीमारियों की जांच की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JSSY योजना के तहत गर्भवती महिलाओं तथा 1 वर्ष तक के बीमार नवजात शिशुओं को अस्पताल आने-जाने के परिवहन, दवाओं, जांचों एवं भोजन पर शून्य जेब खर्च (Zero Out-of-Pocket Expenditure) की गारंटी दी जाती है। इस हेतु 104 जननी एक्सप्रेस समर्पित है। आपातकालीन स्थितियों हेतु राज्य में 1,094 वाहनों के साथ '108 एम्बुलेंस सेवा' सितंबर 2008 से कार्यरत है। RBSK (राष्ट्रीय बाल स्वास्थ्य कार्यक्रम) की मोबाइल स्वास्थ्य टीमें स्कूलों व आंगनबाड़ियों में 0-18 वर्ष के बच्चों में 4D (Defects at birth, Diseases, Deficiencies, Development delays) के तहत 40 बीमारियों की मुफ्त स्क्रीनिंग व इलाज करती हैं। अतः सभी विकल्प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किशोर-किशोरी स्वास्थ्य संवर्धन हेतु राजस्थान के सभी जिलों में संचालित परामर्श केंद्रों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आशा क्लीनिक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उजाला क्लीनिक (Ujala Clinics)</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निरोगी केंद्र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मुस्कान क्लीनिक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उजाला क्लीनिक (Ujala Clinics)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आशा क्लीनिक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निरोगी केंद्र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मुस्कान क्लीनिक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किशोर स्वास्थ्य कार्यक्रम (RKSK) के अंतर्गत 10 से 19 वर्ष के किशोर-किशोरियों को पोषण, यौन एवं प्रजनन स्वास्थ्य, मानसिक स्वास्थ्य तथा नशामुक्ति हेतु गोपनीय परामर्श व सेवाएं देने के लिए राज्य के सभी जिला एवं उप-जिला अस्पतालों में 'उजाला क्लीनिक' (Ujala Clinics) स्थापित किए गए हैं। इन क्लीनिकों के माध्यम से लाखों किशोरों को परामर्श व स्वास्थ्य सेवाएं प्रदान की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सरकार द्वारा हाल ही में शुरू किए गए विशेष स्वास्थ्य अभियानों का उनके उद्देश्यों से मिलान कीजिए: सूची-I: सूची-I: A. मिशन लीवर स्माइल (Mission Liver Smile) B. मिशन मधुहरि (Mission Madhuhari) C. सांस (SAANS) अभियान D. राज-ममता (Raj-MAMTA) सूची-II: 1. फैटी लीवर (NAFLD) बीमारी की पहचान व रोकथाम 2. बच्चों में टाइप-1 डायबिटीज प्रबंधन व मुफ्त इंसुलिन 3. 5 वर्ष तक के बच्चों में निमोनिया की रोकथाम 4. मानसिक स्वास्थ्य, अवसाद व आत्महत्या रोकथाम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7 अप्रैल 2025 (विश्व स्वास्थ्य दिवस) को जयपुर से 'मिशन लीवर स्माइल' नॉन-अल्कोहलिक फैटी लीवर बीमारी के लिए लॉन्च किया गया। 29 नवंबर 2024 को नागौर से 'मिशन मधुहरि' टाइप-1 डायबिटीज से पीड़ित बच्चों को मुफ्त इंसुलिन व किट देने हेतु शुरू हुआ। 'सांस (SAANS) अभियान' (12 नवंबर 2025 से 28 फरवरी 2026) बाल निमोनिया से मौतों को रोकने हेतु "निमोनिया नहीं तो बचपन सही" थीम पर चलाया गया। 'राज-ममता' अभियान राज्य में मानसिक स्वास्थ्य, डिप्रेशन और आत्महत्या रोकने हेतु एसएमएस हॉस्पिटल जयपुर के सेंटर ऑफ एक्सीलेंस द्वारा संचालित है। अतः सही उत्तर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टीबी, कुष्ठ एवं अन्य राष्ट्रीय रोग नियंत्रण कार्यक्रमों की प्रगति के संबंध में निम्नलिखित कथनों पर विचार कीजिए: A. राष्ट्रीय क्षय उन्मूलन कार्यक्रम (NTEP) के तहत राज्य ने वर्ष 2025-26 में 1.60 लाख के लक्ष्य के मुकाबले 1.67 लाख टीबी मरीजों को उपचार पर लिया है। B. राष्ट्रीय तंबाकू नियंत्रण कार्यक्रम के तहत राज्य में 'Tobacco-Free Youth Campaign 3.0' संचालित किया जा रहा है। C. राष्ट्रीय अंधता नियंत्रण कार्यक्रम के तहत मोतियाबिंद ऑपरेशनों का लक्ष्य पूरा किया जा रहा है। D. फ्लोरोसिस नियंत्रण कार्यक्रम (NPPCF) राज्य के सभी 50 जिलों में पूर्णतः लागू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टीबी उन्मूलन (NTEP) के तहत टीबी मरीजों की समय पर पहचान कर 1.67 लाख मरीजों का निक्षय पोषण योजना व दवाओं के माध्यम से उपचार जारी है। युवाओं को तंबाकू से बचाने हेतु राज्य में 'Tobacco-Free Youth Campaign 3.0' प्रभावी ढंग से चलाया गया है। अंधता निवारण हेतु मोतियाबिंद ऑपरेशन अभियान जारी हैं। हालांकि, राष्ट्रीय फ्लोरोसिस रोकथाम एवं नियंत्रण कार्यक्रम (NPPCF) राज्य के केवल 30 फ्लोराइड प्रभावित जिलों में ही संचालित है (सभी 50 जिलों में नहीं)। अतः कथन D असत्य है, जबकि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राष्ट्रीय स्वास्थ्य मिशन (NHM) के तहत राजस्थान में कार्यरत सामुदायिक स्वास्थ्य कार्यकर्ता 'ASHA सहयोगिनी' का चयन किस संस्था/माध्यम से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 कलेक्टर द्वारा सीधी भर्ती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ग्राम सभा (Gram Sabha) के माध्यम 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लोक सेवा आयोग (RPSC)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पंचायत समिति के विकास अधिकारी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20.2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29.8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24.9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परिवार स्वास्थ्य सर्वेक्षण-5 (NFHS-5: 2019-21) के आंकड़ों के अनुसार राजस्थान में नवजात मृत्यु दर (Neonatal Mortality Rate - NNMR) घट कर 20.2 प्रति 1000 जीवित जन्म रह गई है, जो कि NFHS-4 (2015-16) में 29.8 थी। यह आंकड़ा राष्ट्रीय औसत 24.9 से भी बेहतर प्रदर्शन को दर्शाता है। नवजात मृत्यु दर जन्म के प्रथम 28 दिनों के भीतर होने वाली मौतों को मापती है। राज्य में संस्थागत प्रसवों की दर में वृद्धि (84.0% से बढ़कर 94.9%) तथा नवजात देखभाल इकाइयों (SNCU) के सुदृढ़ीकरण से NNMR में 9.6 अंकों का उल्लेखनीय सुधार संभव हुआ है। अन्य विकल्पों में 24.9 भारत का NNMR, 30.3 राजस्थान की शिशु मृत्यु दर (IMR), तथा 29.8 NFHS-4 में राजस्थान की NNMR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ग्राम सभा (Gram Sabha) के माध्यम 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 कलेक्टर द्वारा सीधी भर्ती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लोक सेवा आयोग (RPSC)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पंचायत समिति के विकास अधिकारी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आशा सहयोगिनी (ASHA Sahayogini) विश्व का सबसे बड़ा सामुदायिक स्वास्थ्य कार्यकर्ता कार्यक्रम है। राजस्थान में यह स्वास्थ्य एवं परिवार कल्याण विभाग तथा महिला एवं बाल विकास विभाग (WCD) की संयुक्त कार्यकर्ता के रूप में कार्य करती हैं। इनका चयन स्थानीय ग्राम सभा (Gram Sabha) द्वारा पारदर्शी प्रक्रिया से किया जाता है। ये आंगनबाड़ी कार्यकर्ता (AWW) और एएनएम (ANM) के बीच समन्वय की मुख्य कड़ी के रूप में कार्य करती हैं। राज्य में वर्तमान में 54,022 आशा सहयोगिनियां कार्यरत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खाद्य सुरक्षा एवं शुद्धता हेतु राजस्थान सरकार द्वारा संचालित 'शुद्ध आहार मिलावट पर वार' अभियान के संदर्भ में कौन-से कथन सत्य हैं? A. यह अभियान 15 फरवरी 2024 से निरंतर संचालित किया जा रहा है। B. इसके तहत राज्य में खाद्य पदार्थों के नमूने लेकर प्रयोगशालाओं में जांच की जाती है। C. इस अभियान का क्रियान्वयन खाद्य सुरक्षा एवं औषधि नियंत्रण (FSDA) आयुक्त द्वारा किया जाता है। D. मिलावट की सूचना देने वाले नागरिकों को प्रोत्साहन राशि देने का भी प्रावधान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नागरिकों को शुद्ध एवं सुरक्षित खाद्य पदार्थ उपलब्ध कराने के उद्देश्य से राजस्थान सरकार ने 15 फरवरी 2024 से 'शुद्ध आहार मिलावट पर वार' (पूर्व नाम: शुद्ध के लिए युद्ध) अभियान शुरू किया। इसके तहत खाद्य सुरक्षा अधिकारियों की टीमों द्वारा 38,000 से अधिक नमूने एकत्र किए गए हैं तथा असुरक्षित/मिसब्रांडेड नमूनों पर सख्त कानूनी कार्रवाई की गई है। इस अभियान के तहत आम जनता को मिलावटखोरों की गोपनीय सूचना देने पर प्रोत्साहन राशि प्रदान की जाती है। अतः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खाद्य एवं नागरिक आपूर्ति विभाग द्वारा खाद्य सुरक्षा योजना (NFSA) से सक्षम एवं अपात्र लोगों को स्वेच्छा से नाम हटवाने हेतु कौन-सा अभियान शुरू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गिव अप अभियान (Give Up Campaign)</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शुद्ध आहार अभियान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अन्नपूर्णा सुरक्षा अभियान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राशन समर्पण अभियान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गिव अप अभियान (Give Up Campaign)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शुद्ध आहार अभियान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अन्नपूर्णा सुरक्षा अभियान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राशन समर्पण अभियान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राष्ट्रीय खाद्य सुरक्षा अधिनियम (NFSA) के तहत वास्तविक गरीब एवं जरूरतमंद परिवारों को गेहूं का लाभ सुनिश्चित करने तथा अपात्र/आर्थिक रूप से सक्षम लोगों को सूची से बाहर करने के उद्देश्य से नवंबर 2024 में 'गिव अप अभियान' (Give Up Campaign) शुरू किया गया। इसके तहत सक्षम नागरिकों से अपील की गई कि वे स्वेच्छा से अपना खाद्य सुरक्षा लाभ त्यागें ताकि नए पात्र परिवारों को इसमें जोड़ा जा सके।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खाद्य सुरक्षा एवं रसद विभाग की विशेष पहलों का उनके संबंधित विवरण से मिलान कीजिए: सूची-I: सूची-I: A. PVTG विशेष राशन सहायता B. GARDS प्रणाली C. रूट ऑप्टिमाइजेशन (Route Optimization) D. एलपीजी (LPG) सब्सिडी योजना सूची-II: 1. सहरिया व कथौड़ी हेतु मुफ्त घी, तेल व दालें 2. गेहूं के हर दाने की रियल-टाइम स्टॉक निगरानी 3. IIT दिल्ली व WFP सहयोग से FCI गोदामों की जियो-टैगिंग 4. पात्र परिवारों को ₹450 में एलपीजी सिलेंडर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विशेष रूप से कमजोर जनजातीय समूहों (PVTG - सहरिया, कथौड़ी, खैरवा) को कुपोषण से बचाने हेतु प्रति सदस्य 250ml घी, 500ml तेल व 500gm दालें मुफ्त दी जा रही हैं। GARDS (Grain Accounting Receipt Dispatch System) अनाज की रियल-टाइम डिजिटल ट्रैकिंग करता है। राशन परिवहन लागत घटाने हेतु IIT दिल्ली तथा वर्ल्ड फूड प्रोग्राम (WFP) के सहयोग से FCI गोदामों और उचित मूल्य दुकानों की जियो-टैगिंग व रूट ऑप्टिमाइजेशन किया गया है। एलपीजी सब्सिडी योजना के तहत ₹450 में सिलेंडर उपलब्ध कराया जा रहा है। अतः सही 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21 जून 2025 को आयोजित 11वें अंतर्राष्ट्रीय योग दिवस की केंद्रीय थीम क्या रखी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Yoga for Wellness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Yoga for One Earth, One Health</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Yoga for Human Capital</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Yoga for Vasudhaiva Kutumbakam</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Yoga for One Earth, One Health</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Yoga for Wellness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Yoga for Human Capital</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Yoga for Vasudhaiva Kutumbakam</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21 जून 2025 को राजस्थान सहित पूरे विश्व में 11वां अंतर्राष्ट्रीय योग दिवस मनाया गया। इस वर्ष अंतर्राष्ट्रीय योग दिवस की आधिकारिक थीम "Yoga for One Earth, One Health" (एक पृथ्वी, एक स्वास्थ्य के लिए योग) रखी गई थी। राजस्थान में इस अवसर पर राज्य के 1.69 लाख से अधिक स्थानों पर आयोजित कार्यक्रमों में 138.22 लाख नागरिकों एवं विद्यार्थियों ने योगाभ्यास में भाग लिया।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आयुष (AYUSH - आयुर्वेद, योग, यूनानी, सिद्ध, होम्योपैथी) प्रणाली के विस्तार हेतु बजट 2026-27 में की गई घोषणाओं के संदर्भ में निम्नलिखित कथनों पर विचार कीजिए: A. कोटा में एक नया सरकारी आयुर्वेद, योग और प्राकृतिक चिकित्सा कॉलेज स्थापित किया जा रहा है। B. अजमेर में 'राजस्थान आयुष अनुसंधान केंद्र' की स्थापना की घोषणा की गई है। C. फलोदी, खैरथल-तिजारा, सलूम्बर एवं कोटपूतली-बहरोड़ में नए जिला आयुर्वेद अस्पताल क्रमोन्नत किए गए हैं। D. राज्य के सभी सरकारी आयुष अस्पतालों एवं डिस्पेंसरियों की गूगल मैप्स पर जियो-टैगिंग की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NFHS-5 (2019-21) के अनुसार राजस्थान के प्रमुख स्वास्थ्य सूचकांकों का उनकी वर्तमान स्थिति से मिलान कीजिए: सूची-I: सूची-I: A. शिशु मृत्यु दर (IMR) B. 5 वर्ष से कम मृत्यु दर (U5MR) C. कुल प्रजनन दर (TFR) D. पूर्ण टीकाकरण (Full Immunization) सूची-II: 1. 30.3 प्रति 1000 2. 37.6 प्रति 1000 3. 2.0 प्रति महिला 4. 80.4 प्रतिशत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बजट 2026-27 में प्राचीन चिकित्सा पद्धतियों को बढ़ावा देने के लिए व्यापक आयुष अवसंरचना विस्तार की घोषणा की गई है। इसके तहत कोटा में नया राजकीय आयुर्वेद, योग एवं प्राकृतिक चिकित्सा महाविद्यालय खोला जाएगा। आयुष अनुसंधान को बढ़ावा देने हेतु अजमेर में 'राजस्थान आयुष अनुसंधान केंद्र' स्थापित हो रहा है। नए गठित जिलों (फलोदी, खैरथल-तिजारा, सलूम्बर, कोटपूतली-बहरोड़) में जिला आयुर्वेद अस्पताल बनाए गए हैं तथा नागरिकों को आसानी से लोकेशन उपलब्ध कराने हेतु सभी आयुष केंद्रों की गूगल मैप्स पर जियो-टैगिंग की जा रही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मेडिकल कॉलेजों का प्रबंधन एवं संचालन करने वाली संस्था 'RajMES' का पूरा नाम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Rajasthan Medical Education Society</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Rajasthan Medical Empowerment System</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Rajasthan Medical Emergency Service</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Raj Integrated Medical Executive Society</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Rajasthan Medical Education Society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Rajasthan Medical Empowerment System</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Rajasthan Medical Emergency Service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Raj Integrated Medical Executive Society</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'RajMES' का पूर्ण रूप 'राजस्थान मेडिकल एजुकेशन सोसाइटी' (Rajasthan Medical Education Society) है। यह राज्य में केंद्र प्रवर्तित योजना एवं राज्य निधि से स्थापित नए मेडिकल कॉलेजों के प्रशासनिक, वित्तीय एवं शैक्षणिक संचालन हेतु गठित एक स्वायत्त संस्था है। राजमेस के अंतर्गत वर्तमान में झुंझुनू, सवाई माधोपुर, टोंक, जैसलमेर सहित दर्जनों नए मेडिकल कॉलेजों का सफल संचालन किया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एम्स (AIIMS नई दिल्ली) की तर्ज पर स्थापित किए जा रहे 'राजस्थान आयुर्विज्ञान संस्थान' (RIMS) के संदर्भ में कौन-से कथन सत्य हैं? A. विधानसभा में 8 सितंबर 2025 को 'राजस्थान आयुर्विज्ञान संस्थान विधेयक-2025' पारित किया गया। B. RIMS के शासकीय निकाय के अध्यक्ष राज्य के मुख्य सचिव (Chief Secretary) होंगे। C. एसएमएस अस्पताल जयपुर के राज्य कैंसर संस्थान को भी RIMS में शामिल किया जाएगा। D. RIMS की स्थापना के बाद जयपुर स्थित RUHS को पूरी तरह बंद कर दिया जाएगा।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शीर्ष चिकित्सा अनुसंधान एवं सुपर-स्पेशियल्टी उपचार हेतु AIIMS की तर्ज पर 'राजस्थान आयुर्विज्ञान संस्थान' (RIMS) की स्थापना की जा रही है, जिसका विधेयक 8 सितंबर 2025 को पारित हुआ। RIMS का प्रशासनिक ढांचा मुख्य सचिव (Chief Secretary) की अध्यक्षता में कार्य करेगा तथा इसमें एसएमएस अस्पताल के राज्य कैंसर संस्थान को एकीकृत किया जाएगा। कथन D असत्य है क्योंकि RUHS (राजस्थान स्वास्थ्य विज्ञान विश्वविद्यालय) एक पृथक विश्वविद्यालय के रूप में कार्य करता रहेगा, उसे बंद नहीं किया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कैंसर के उन्नत उपचार हेतु 'CAR-T Cell Therapy' की सुविधा उपलब्ध कराने वाला राजस्थान का पहला सरकारी अस्पताल कौन-सा बना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एम्स जोधपुर (AIIMS Jodhpur)</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सवाई मानसिंह (SMS) अस्पताल,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पीबीएम अस्पताल, 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महाराणा भूपाल अस्पताल, 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सवाई मानसिंह (SMS) अस्पताल,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एम्स जोधपुर (AIIMS Jodhpur)</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पीबीएम अस्पताल, 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महाराणा भूपाल अस्पताल, 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कैंसर के इलाज में अत्याधुनिक एवं क्रांतिकारी मानी जाने वाली 'CAR-T Cell Therapy' (Chimeric Antigen Receptor T-cell Therapy) उपलब्ध कराने वाला सवाई मानसिंह (SMS) अस्पताल, जयपुर राज्य का पहला सरकारी अस्पताल बना है। यह थेरेपी मरीज की स्वयं की प्रतिरक्षा कोशिकाओं (T-cells) को आनुवंशिक रूप से संशोधित कर कैंसर कोशिकाओं को नष्ट करने हेतु तैयार करती है, जिससे ब्लड कैंसर जैसी गंभीर बीमारियों के इलाज में अभूतपूर्व सफलता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कैबिनेट द्वारा 14 जुलाई 2025 को स्वीकृत 'हील इन राजस्थान पॉलिसी' (Heal in Rajasthan Policy) के मुख्य उद्देश्य क्या हैं? A. राजस्थान को अंतरराष्ट्रीय स्तर पर मेडिकल वैल्यू ट्रैवल (MVT) और मेडिकल टूरिज्म हब बनाना। B. विदेशी मरीजों के सुगम आगमन व उपचार हेतु एक सिंगल-विंडो पोर्टल (Single Window Portal) बनाना। C. स्वास्थ्य विभाग के अंतर्गत विशेष 'MVT सेल' की स्थापना करना। D. राज्य के सभी प्राथमिक स्वास्थ्य केंद्रों को निजी कंपनियों को सौंपना।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14 जुलाई 2025 को राज्य कैबिनेट ने 'Heal in Rajasthan Policy' को मंजूरी प्रदान की। इसका मुख्य लक्ष्य राजस्थान की उच्च स्तरीय सुपर-स्पेशियल्टी चिकित्सा सुविधाओं, आयुष/वेलनेस केंद्रों एवं हेरिटेज माहौल का लाभ उठाकर राज्य को वैश्विक 'Medical Tourism Hub' के रूप में विकसित करना है। इस नीति के तहत मेडिकल वैल्यू ट्रैवल (MVT) सेल का गठन तथा एकल खिड़की पोर्टल बनाया गया है। कथन D असत्य है क्योंकि यह नीति मेडिकल टूरिज्म को बढ़ावा देने हेतु है, PHC को निजी कंपनियों को सौंपने के लिए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के प्रमुख मेडिकल कॉलेजों एवं उनके अनुदान आवंटन (बजट 2026-27) का सही मिलान कीजिए: सूची-I: सूची-I: A. एसएमएस मेडिकल कॉलेज, जयपुर B. डॉ. एस.एन. मेडिकल कॉलेज, जोधपुर C. जवाहरलाल नेहरू मेडिकल कॉलेज, अजमेर D. कोटा मेडिकल कॉलेज, कोटा सूची-II: 1. ₹865.42 करोड़ 2. ₹461.63 करोड़ 3. ₹345.02 करोड़ 4. ₹341.50 करोड़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NFHS-5 (2019-21) के अनुसार राजस्थान में शिशु मृत्यु दर (IMR) 30.3 प्रति 1000 जीवित जन्म है (जो NFHS-4 के 41.3 से सुधर कर राष्ट्रीय औसत 35.2 से बेहतर है)। 5 वर्ष से कम आयु के बच्चों की मृत्यु दर (U5MR) 37.6 प्रति 1000 है (राष्ट्रीय औसत 41.9 है)। राज्य की कुल प्रजनन दर (TFR) 2.0 प्रति महिला दर्ज की गई है, जो प्रतिस्थापन स्तर (Replacement Level 2.1) से नीचे है तथा राष्ट्रीय स्तर के बिल्कुल बराबर है। 12-23 माह के बच्चों में पूर्ण टीकाकरण का प्रतिशत बढ़कर 80.4% हो गया है, जो राष्ट्रीय औसत 76.4% से अधिक है। इसलिए सही सुमेलन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बजट 2026-27 में राज्य के प्रमुख पुराने एवं स्थापित मेडिकल कॉलेजों के सुदृढ़ीकरण एवं अनुसंधान हेतु भारी अनुदान (Grants) आवंटित किया गया है। इसके तहत राज्य के सबसे बड़े एसएमएस मेडिकल कॉलेज जयपुर को सर्वाधिक ₹865.42 करोड़, डॉ. एस.एन. मेडिकल कॉलेज जोधपुर को ₹461.63 करोड़, अजमेर मेडिकल कॉलेज को ₹345.02 करोड़ तथा कोटा मेडिकल कॉलेज को ₹341.50 करोड़ का अनुदान स्वीकृत किया गया है। अतः सही सुमेलन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बजट 2026-27 में राजस्थान में चिकित्सा एवं स्वास्थ्य विभाग (कुल) हेतु कितना वित्तीय बजट प्रावधान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₹12,195.81 करोड़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₹4,853.56 करोड़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₹3,817.09 करोड़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₹1,548.92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₹12,195.81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₹4,853.56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₹3,817.09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₹1,548.92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बजट 2026-27 में चिकित्सा एवं स्वास्थ्य विभाग के लिए कुल ₹12,195.81 करोड़ का बजट प्रावधान किया गया है। इसके अतिरिक्त चिकित्सा शिक्षा विभाग हेतु ₹2,995.46 करोड़, राष्ट्रीय स्वास्थ्य मिशन (NRHM) हेतु ₹4,853.56 करोड़, राष्ट्रीय आयुष मिशन हेतु ₹3,392.62 करोड़, RGHS हेतु ₹3,817.09 करोड़ तथा निःशुल्क दवा योजना हेतु ₹1,548.92 करोड़ का प्रावधान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बजट 2026-27 में घोषित 'अटल आरोग्य फूड कोर्ट' योजना के संबंध में कौन-से कथन सत्य हैं? A. यह योजना राज्य के सभी मेडिकल कॉलेज से संबद्ध अस्पतालों में शुरू की जा रही है। B. इसका उद्देश्य मरीजों एवं उनके परिजनों को न्यूनतम/उचित दर पर पौष्टिक भोजन उपलब्ध कराना है। C. इस योजना हेतु बजट 2026-27 में ₹100 करोड़ की राशि आवंटित की गई है। D. यह योजना केवल इंदिरा रसोई योजना के तहत ही संचालित की जाएगी।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की नवीनतम घोषणा के अनुसार राज्य के बड़े मेडिकल कॉलेज अस्पतालों में इलाज कराने आने वाले मरीजों तथा उनके साथ आए अटेंडेंट्स/परिजनों को स्वच्छ, हाइजीनिक एवं पौष्टिक भोजन रियायती दरों पर देने के लिए 'अटल आरोग्य फूड कोर्ट' स्थापित किए जा रहे हैं। इस योजना हेतु ₹100 करोड़ का पृथक वित्तीय प्रावधान किया गया है। यह अस्पतालों के भीतर एक आधुनिक फूड कोर्ट मॉडल के रूप में विकसित किया जाएगा। अतः कथन D असत्य है तथा A, B,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दुर्घटना में मृत व्यक्तियों के पार्थिव शरीर को मोर्चरी से उनके घर तक सम्मानपूर्वक पहुंचाने हेतु राजस्थान बजट 2026-27 में कौन-सी नई योजना घोषित की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मोक्ष वाहिनी योजना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अंतिम सफर योजना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शांतिदूत योजना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देवलोक सेवा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मोक्ष वाहिनी 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अंतिम सफर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शांतिदूत 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देवलोक सेवा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सड़क दुर्घटनाओं या आकस्मिक मौतों के मामलों में मृतकों के शोकाकुल परिजनों को मोर्चरी से शव को घर तक ले जाने में होने वाली भारी असुविधा एवं आर्थिक शोषण से बचाने के लिए बजट 2026-27 में 'मोक्ष वाहिनी योजना' की घोषणा की गई है। इसके तहत राज्य के सभी जिला एवं उप-जिला अस्पतालों से पार्थिव शरीर को पूर्णतः निःशुल्क उनके गृह स्थान तक पहुंचाने हेतु विशेष मोक्ष वाहिनी वाहन उपलब्ध कराए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अस्पतालों में मरीजों के बेहतर अनुभव व सुविधाओं हेतु घोषित 'इंटीग्रेटेड राज स्वास्थ्य ऐप' (Integrated Raj Swasthya App) में कौन-सी सुविधाएं शामिल होंगी? A. अस्पताल में साफ-सफाई व रखरखाव (Maintenance) की रियल-टाइम ट्रैकिंग। B. मरीज देखभाल (Patient Care) एवं इमरजेंसी रिस्पॉन्स प्रणाली। C. मरीजों व उनके परिजनों से ऑनलाइन फीडबैक प्राप्त करने की सुविधा। D. डॉक्टरों की बायोमेट्रिक उपस्थिति एवं ऑनलाइन दवा इन्वेंट्री।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सरकारी अस्पतालों की कार्यप्रणाली में पारदर्शिता एवं उच्च गुणवत्ता सुनिश्चित करने हेतु बजट 2026-27 में 'इंटीग्रेटेड राज स्वास्थ्य ऐप' विकसित करने की घोषणा की गई है। इस सिंगल डिजिटल प्लेटफॉर्म पर अस्पताल की साफ-सफाई, उपकरणों के रखरखाव, आपातकालीन सेवाओं के रिस्पॉन्स टाइम, इन्वेंट्री ट्रैकिंग के साथ-साथ मरीजों से सीधे स्टार-रेटिंग/फीडबैक लेने की व्यवस्था की गई है ताकि स्वास्थ्य सेवाओं में निरंतर सुधार किया जा सके।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राज्य के मेडिकल कॉलेज वाले 6 प्रमुख शहरों (जयपुर, अजमेर, बीकानेर, उदयपुर, कोटा, जोधपुर) में मरीजों के परिजनों के ठहरने हेतु कितनी लागत से 'विश्राम गृह' बनाए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 करोड़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 करोड़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 करोड़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सैंपल रजिस्ट्रेशन सिस्टम (SRS) 2021-23 के अनुसार राजस्थान में मातृ मृत्यु दर (MMR) से संबंधित निम्नलिखित कथनों पर विचार कीजिए: A. SRS 2021-23 के अनुसार राजस्थान की मातृ मृत्यु दर (MMR) 86 प्रति लाख जीवित जन्म दर्ज की गई है। B. राजस्थान की MMR राष्ट्रीय औसत (88 प्रति लाख) की तुलना में बेहतर (कम) है। C. SRS 2018-20 की तुलना में राजस्थान की MMR में 27 अंकों की उल्लेखनीय कमी आई है। D. राजस्थान में मातृ मृत्यु दर राष्ट्रीय लक्ष्य 70 से कम प्राप्त कर चुकी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₹500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6 बड़े संभागीय/मेडिकल कॉलेज शहरों (जयपुर, अजमेर, बीकानेर, उदयपुर, कोटा और जोधपुर) के बड़े अस्पतालों में दूर-दराज से आने वाले गंभीर मरीजों के परिजनों को रात में ठहरने तथा विश्राम की सस्ती व सुरक्षित जगह देने हेतु बजट 2026-27 में ₹500 करोड़ की लागत से आधुनिक सुविधाओं से युक्त विशाल 'विश्राम गृह' (Dharmashala/Shelter Homes) के निर्माण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प्राथमिक स्वास्थ्य अवसंरचना के नए क्रमोन्नयन (2025-26) के संबंध में निम्नलिखित में से कौन-सा/से कथन सही हैं? A. CHC डीग (Deeg) को 150-बेड के जिला अस्पताल में क्रमोन्नत किया गया है। B. उप-जिला अस्पताल रामगंज मंडी (कोटा) को जिला अस्पताल बनाया गया है। C. जयपुर के शिवदासपुरा (टोंक रोड) एवं बालमुकुंदपुरा में नए 50-बेड सैटेलाइट अस्पताल स्वीकृत हुए हैं। D. कमला नेहरू अस्पताल कांकरोली (राजसमंद) को सैटेलाइट अस्पताल में क्रमोन्नत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बढ़ते स्वास्थ्य दबाव को देखते हुए चिकित्सा ढाँचे का बड़े स्तर पर क्रमोन्नयन किया गया है। इसके अंतर्गत डीग (भरतपुर) की CHC को 150-बेड के जिला अस्पताल में, रामगंज मंडी (कोटा) के उप-जिला अस्पताल को जिला अस्पताल में बदला गया है। जयपुर के शिवदासपुरा व बालमुकुंदपुरा में नए 50-बेड सैटेलाइट अस्पताल तथा राजसमंद के कांकरोली स्थित कमला नेहरू अस्पताल को सैटेलाइट अस्पताल का दर्जा दिया गया है। इसके अतिरिक्त दर्जनों उप-स्वास्थ्य केंद्रों को PHC तथा PHC को CHC में क्रमोन्नत किया गया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की प्रमुख स्वास्थ्य योजनाओं के बीमा/सहायता आवरण (Coverage) का सही मिलान कीजिए: सूची-I: सूची-I: A. मुख्यमंत्री आयुष्मान आरोग्य (MAA) योजना B. आयुष्मान वय वंदन योजना C. मुख्यमंत्री बाल संबल योजना (दुर्लभ बीमारी) D. सिलिकोसिस नीति 2019 (पुनर्वास) सूची-II: 1. ₹25 लाख प्रति परिवार/वर्ष 2. ₹5 लाख प्रति वरिष्ठ नागरिक/वर्ष 3. ₹50 लाख तक इलाज + ₹5,000 मासिक 4. ₹3 लाख एकमुश्त सहायता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विभिन्न वर्गों हेतु आर्थिक सुरक्षा कवरेज इस प्रकार निर्धारित है: MAA योजना के तहत प्रति परिवार ₹25 लाख का वार्षिक कैशलेस बीमा; आयुष्मान वय वंदन योजना में 70+ वर्ष के बुजुर्गों को ₹5 लाख का स्वास्थ्य बीमा; मुख्यमंत्री बाल संबल योजना में 56 दुर्लभ बीमारियों हेतु ₹50 लाख तक का इलाज व ₹5,000 प्रति माह आर्थिक संबल; तथा सिलिकोसिस नीति 2019 के तहत बीमारी प्रमाणित होने पर पीड़ित को ₹3 लाख की एकमुश्त पुनर्वास सहायता। अतः सही सुमेलन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'सबको बीमा अभियान-2047' के तहत देश का पहला पूर्णतः बीमित गांव (100% Insured Village) बनने का गौरव राजस्थान के किस गांव को प्राप्त हुआ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देसूला गांव (अलवर)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धानक्या गांव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खिंवसर गांव (नागौर)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आकोला गांव (चित्तौड़गढ़)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देसूला गांव (अलवर)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धानक्या गांव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खिंवसर गांव (नागौर)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आकोला गांव (चित्तौड़गढ़)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सार्वभौमिक स्वास्थ्य एवं सामाजिक सुरक्षा बीमा कवरेज प्राप्त करने के राष्ट्रीय लक्ष्य के तहत अलवर जिले का 'देसूला गांव' (Desula Village, Alwar) 'सबको बीमा अभियान-2047' के अंतर्गत देश का पहला पूर्णतः 100% बीमित गांव बन गया है। इस गांव के प्रत्येक परिवार तथा नागरिक को स्वास्थ्य एवं दुर्घटना बीमा योजनाओं से शत-प्रतिशत आच्छादित किया जा चुका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खाद्य सुरक्षा, पोषण एवं आयुष प्रणाली की उपलब्धियों के संदर्भ में कौन-से कथन सत्य हैं? A. 'पोषण पखवाड़ा 2025' के सफल आयोजन एवं गतिविधियों में राजस्थान ने देशभर में प्रथम (1st) स्थान प्राप्त किया। B. आयुष्मान आदर्श ग्राम योजना के प्रथम चरण में 210 आयुष आयुष्मान आरोग्य मंदिरों (AAAM) का चयन किया गया है। C. राज्य में आयुष प्रणाली के तहत 2,019 डिस्पेंसरियों को आयुष्मान आरोग्य मंदिर (AYUSH) में रूपांतरित किया जा चुका है। D. सहरिया व कथौड़ी जनजातियों को प्रतिमाह मुफ्त घी, तेल व दालें दी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महिला एवं बाल विकास तथा स्वास्थ्य विभाग के समन्वय से आयोजित 'पोषण पखवाड़ा 2025' की जन-भागीदारी एवं न्यूट्रिशन गतिविधियों में राजस्थान पूरे भारत में नंबर-1 स्थान पर रहा। आयुष मंत्रालय की आयुष्मान आदर्श ग्राम योजना के तहत प्रथम चरण में 18 स्वास्थ्य सूचकांकों के आधार पर 210 AYUSH AAM चयनित किए गए हैं। राज्य में कुल 2,019 आयुष औषधालयों को आयुष्मान आरोग्य मंदिरों में अपग्रेड किया गया है तथा PVTG जनजातियों को पोषण हेतु मुफ्त राशन किट दी जा रही है। अतः सभी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राष्ट्रीय क्षय उन्मूलन कार्यक्रम (NTEP) के तहत टीबी मुक्त भारत/राजस्थान अभियान के अंतर्गत निक्षय मित्र योजना में टीबी मरीजों को पोषण हेतु कितनी सहायता राशि दी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₹500 प्रति माह (DBT द्वारा)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₹1,000 प्रति माह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₹1,500 प्रति माह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₹2,000 प्रति माह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सैंपल रजिस्ट्रेशन सिस्टम (SRS) की नवीनतम रिपोर्ट (SRS 2021-23) के अनुसार राजस्थान में मातृ मृत्यु दर (Maternal Mortality Ratio - MMR) 86 प्रति लाख जीवित जन्म दर्ज की गई है। SRS 2018-20 में राजस्थान की MMR 113 थी, जिसमें 27 अंकों की भारी गिरावट दर्ज की गई। वर्तमान में राजस्थान की MMR (86) भारत के राष्ट्रीय औसत (88) से बेहतर स्थिति में है। हालांकि, सतत विकास लक्ष्य (SDG 3.1) का राष्ट्रीय लक्ष्य MMR को 70 से कम लाना है, जिसे राज्य अभी प्राप्त करने की ओर अग्रसर है (प्राप्त नहीं किया है)। इसलिए कथन D असत्य है, जबकि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₹500 प्रति माह (DBT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 प्रति माह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₹1,500 प्रति माह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₹2,000 प्रति माह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क्षय उन्मूलन कार्यक्रम (NTEP) के अंतर्गत टीबी (Tuberculosis) के मरीजों को संपूर्ण इलाज अवधि के दौरान उच्च गुणवत्ता युक्त पौष्टिक आहार प्राप्त करने हेतु 'निक्षय पोषण योजना' के तहत ₹500 प्रति माह की आर्थिक सहायता सीधे उनके बैंक खातों (DBT) में भेजी जाती है। इसके अतिरिक्त 'निक्षय मित्र' पहल के माध्यम से जनप्रतिनिधि, भामाशाह एवं स्वयंसेवी संस्थाएं मरीजों को गोद लेकर उन्हें सुखा राशन किट एवं पोषण संबल प्रदान करते हैं, जिससे राज्य में टीबी उन्मूलन की दिशा में तेजी से प्रगति हो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स्वास्थ्य अवसंरचना आंकड़ों (दिसंबर 2025 तक) के अनुसार राज्य में संचालित सामुदायिक स्वास्थ्य केंद्रों (CHCs) एवं प्राथमिक स्वास्थ्य केंद्रों (PHCs) की संख्या क्रमशः कितनी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267 एवं 787</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787 एवं 2,230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2,230 एवं 14,484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787 एवं 3,575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