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विकसित राजस्थान @2047 विजन स्टेटमेंट (पर्यटन एवं संस्कृति) के संबंध में निम्नलिखित कथनों पर विचार कीजिए: A. 2047 तक राजस्थान को एक ग्रामीण, वैश्विक व इको-पर्यटन और सांस्कृतिक केंद्र के रूप में विकसित करने का लक्ष्य है। B. इस विजन का मुख्य उद्देश्य केवल विदेशी पर्यटकों को आकर्षित करना है, ग्रामीण आजीविका पर ध्यान नहीं दिया गया है। C. सतत नीतियों, नवाचार और डिजिटल एकीकरण के माध्यम से प्रदेश की प्राकृतिक व ऐतिहासिक विरासत का संरक्षण किया जाएगा। D. यह विजन भावी पीढ़ियों के लिए विश्व-स्तरीय पर्यटन और आध्यात्मिक अनुभव प्रदान करने की प्रतिबद्धता व्यक्त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कुंभलगढ़ किला राजसमंद जिले में स्थित है जो अपनी लंबी प्राचीर के लिए प्रसिद्ध है। गागरोन किला झालावाड़ में स्थित एक प्रसिद्ध जल दुर्ग है। आमेर किला जयपुर में तथा रणथंभौर किला सवाई माधोपुर जिले में स्थित है। अतः सही मिलान A-1, B-2, C-3, D-4 है। विकल्प B में कुंभलगढ़ को झालावाड़ में दिखाया गया है जो असत्य है। विकल्प C और D में जिलों का क्रम परिवर्तित कर दिया गया है जिससे वे गलत सिद्ध होते हैं। अतः विकल्प A ही एकमात्र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MICE (Meetings, Incentives, Conferences, Exhibitions) पर्यटन को बढ़ावा देने हेतु 'राजस्थान मंडपम' की स्थापना कहाँ की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विद्याधर नगर,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रीको इंडस्ट्रियल एरिया, 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शिल्पग्राम, 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नीमराणा, अलवर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विद्याधर नगर,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रीको इंडस्ट्रियल एरिया,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शिल्पग्राम,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नीमराणा, 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के भारत मंडपम की तर्ज पर जयपुर विकास प्राधिकरण (JDA) द्वारा विद्याधर नगर, जयपुर में 'राजस्थान मंडपम' की स्थापना हेतु भूमि आवंटित की गई है। यह केंद्र राज्य में अंतर्राष्ट्रीय स्तर की सम्मेलनों, प्रदर्शनी एवं कॉर्पोरेट बैठकों के आयोजन को सुगम बनाएगा। जोधपुर में राजस्थान अंतर्राष्ट्रीय एक्सपो आयोजित होता है, परंतु मंडपम जयपुर में बन रहा है। उदयपुर एवं नीमराणा MICE शहर जरूर हैं, लेकिन वहां मंडपम का निर्माण नहीं हो रहा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पर्यटन के विभिन्न प्रकारों एवं गतिविधियों के संदर्भ में निम्नलिखित कथनों पर विचार कीजिए: A. घूमर और कालबेलिया नृत्य यूनेस्को की अमूर्त सांस्कृतिक विरासत सूची का हिस्सा हैं। B. हॉट एयर बैलून की गतिविधियां जयपुर और पुष्कर में अत्यंत लोकप्रिय हैं। C. डेजर्ट नेशनल पार्क जैसलमेर यूनेस्को विश्व धरोहर की संभावित सूची में शामिल है। D. राजस्थान में कुल 5 राष्ट्रीय उद्यान और 10 वन्यजीव अभयारण्य कार्यरत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सही हैं। कालबेलिया लोक नृत्य यूनेस्को की अमूर्त विरासत सूची में शामिल है। जयपुर व पुष्कर साहसिक पर्यटन के तहत हॉट एयर बैलूनिंग के प्रमुख केंद्र हैं, और डेजर्ट नेशनल पार्क जैसलमेर यूनेस्को सूची में शामिल प्रमुख रेगिस्तानी स्थल है। कथन D गलत है क्योंकि राजस्थान में 3 राष्ट्रीय उद्यान (रणथंभौर, मुकुंदरा हिल्स, केवलादेव) तथा 26 वन्यजीव अभयारण्य हैं। इसलिए विकल्प A सही है। विकल्प B, C और D में असत्य कथन D शामिल होने के कारण वे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 के पर्यटन आंकड़ों के अनुसार, राजस्थान में सर्वाधिक घरेलू पर्यटकों को आकर्षित करने वाला धार्मिक स्थल कौन सा रहा?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पुष्कर, 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खाटू श्याम, सीकर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सांवरियाजी सेठ, 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पूंछरी का लौठा, डीग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खाटू श्याम, सीकर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पुष्कर,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सांवरियाजी सेठ, 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पूंछरी का लौठा, डीग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 में खाटू श्याम जी (सीकर) 258.00 लाख घरेलू पर्यटकों के आगमन के साथ राजस्थान में शीर्ष स्थान पर रहा। दूसरे स्थान पर पूंछरी का लौठा (डीग - 147.12 लाख) रहा, जिसने 2025 में सर्वाधिक वृद्धि (51.61 लाख की वृद्धि) दर्ज की। पुष्कर अजमेर (132.46 लाख) तीसरे तथा सांवरियाजी (119.40 लाख) चौथे स्थान पर रहे। अतः विकल्प B सही उत्तर है। विकल्प A, C और D अन्य प्रमुख धार्मिक स्थल हैं, परंतु वे सर्वाधिक पर्यटक संख्या में खाटू श्याम से पीछे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पर्यटन सांख्यिकी 2025 के संदर्भ में कथनों पर विचार कीजिए: A. वर्ष 2025 में राजस्थान में कुल 2,544.48 लाख पर्यटकों (घरेलू + विदेशी) का आगमन हुआ। B. वर्ष 2025 में घरेलू पर्यटकों की कुल संख्या 2,525.03 लाख रही, जिसमें 9.74% की वृद्धि दर्ज की गई। C. पूंछरी का लौठा (डीग) में वर्ष 2025 के दौरान घरेलू पर्यटकों में सबसे अधिक संख्यात्मक वृद्धि (51.61 लाख) हुई। D. चित्तौड़गढ़ किले पर ऐतिहासिक स्थलों में वर्ष 2025 के दौरान सर्वाधिक पर्यटक आगमन दर्ज हुआ।</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सत्य हैं। 2025 में कुल पर्यटक 2544.48 लाख (घरेलू 2525.03 लाख तथा विदेशी 19.45 लाख) रहे। पूंछरी का लौठा में 51.61 लाख की रिकॉर्ड वृद्धि हुई। कथन D असत्य है क्योंकि ऐतिहासिक/हेरिटेज स्थलों में सर्वाधिक घरेलू पर्यटक जैसलमेर किले (41.92 लाख) पर आए, जबकि चित्तौड़गढ़ किले ने सर्वाधिक वृद्धि (+4.54 लाख) दर्ज की। इसलिए केवल A, B, C सही होने के कारण विकल्प A सही उत्तर है। अन्य विकल्प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 में राजस्थान के किस ऐतिहासिक/हेरिटेज स्थल पर घरेलू पर्यटकों की आगमन संख्या में सर्वाधिक निरपेक्ष वृद्धि (+4.54 लाख) दर्ज की गई?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हवा महल,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किला, 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चित्तौड़गढ़ किला, 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आमेर किला,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एवं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सत्य हैं। विकसित राजस्थान @2047 विजन का ध्येय प्रदेश को टिकाऊ नीतियों, तकनीकी नवाचारों और डिजिटल एकीकरण के बल पर एक अग्रणी ग्रामीण, इको-टूरिज्म और सांस्कृतिक हब बनाना है। कथन B असत्य है क्योंकि इस विजन में समावेशी आर्थिक विकास तथा स्थानीय आजीविका संवर्धन को प्राथमिकता दी गई है, न कि केवल विदेशी पर्यटकों तक सीमित रखा गया है। विकल्प A सही उत्तर है। अन्य विकल्प इसलिए गलत हैं क्योंकि विकल्प B में असत्य कथन शामिल है, जबकि विकल्प C और D में B को शामिल किया गया है जो भ्रामक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चित्तौड़गढ़ किला,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हवा महल,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किला, 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आमेर किला, 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 में चित्तौड़गढ़ किले पर घरेलू पर्यटकों की संख्या 2024 के 8.90 लाख से बढ़कर 13.44 लाख हो गई, जो +4.54 लाख की सर्वाधिक निरपेक्ष वृद्धि दर्शाती है। हवा महल में दूसरी सर्वाधिक वृद्धि (+3.57 लाख) हुई। जैसलमेर किला सर्वाधिक पर्यटकों वाला स्थल रहा (41.92 लाख), परंतु वहां वृद्धि दर में गिरावट दर्ज हुई। आमेर किला तीसरे स्थान पर रहा। अतः सही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वर्ष 2025 में राजस्थान आने वाले विदेशी पर्यटकों के संदर्भ में शीर्ष 4 देशों को उनके आगमन आंकड़ों के साथ सुमेलित कीजिए: सूची-I: सूची-I: A. USA (प्रथम) B. UK (द्वितीय) C. France (तृतीय) D. Germany (चतुर्थ) सूची-II: 1. 1,69,868 2. 1,33,978 3. 1,31,270 4. 82,703</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 में राजस्थान में कुल 19,45,068 विदेशी पर्यटक आए। विदेशी पर्यटकों के आगमन के मामले में शीर्ष 3 देशों का क्रम 'USA &gt; UK &gt; France' है। USA से 1,69,868, UK से 1,33,978, फ्रांस से 1,31,270 तथा जर्मनी से 82,703 पर्यटक आए। सुमेलन क्रम A-1, B-2, C-3, D-4 पूर्णतः सही है। विकल्प B, C और D में आंकड़ों का गलत क्रम प्रस्तुत किया गया है जो समीक्षा के वास्तविक आंकड़ों के विपरीत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विदेशी पर्यटन सांख्यिकी 2025 के संदर्भ में निम्नलिखित कथनों पर विचार कीजिए: A. जयपुर जिला विदेशी पर्यटकों के आगमन के मामले में संपूर्ण राजस्थान में प्रथम स्थान पर है। B. वर्ष 2025 में कुल 19,45,068 विदेशी पर्यटक राजस्थान आए, जो 2024 की तुलना में मामूली गिरावट दर्शाते हैं। C. विदेशी पर्यटकों के आगमन में उदयपुर द्वितीय तथा जोधपुर तृतीय स्थान पर रहा। D. वर्ष 2025 में अजमेर जिला विदेशी पर्यटकों की शीर्ष 5 सूची में बरकरार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बिल्कुल सही हैं। जयपुर (5,60,249) शीर्ष पर रहा, उदयपुर (4,70,971) दूसरे तथा जोधपुर (1,89,454) तीसरे स्थान पर रहा। कुल विदेशी पर्यटक 19.45 लाख रहे। कथन D गलत है क्योंकि 2025 में अजमेर शीर्ष 5 से बाहर हो गया और दौसा (83,505) 5वें स्थान पर आ गया। इसलिए विकल्प A सही है। विकल्प B, C और D में गलत कथन D शामिल होने से वे खारिज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11 मार्च, 2025 को गठित 'राजस्थान पर्यटन अवसंरचना और क्षमता निर्माण कोष' (RTICF) का कुल कॉर्पस/बजट कितना तय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 करोड़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₹2,500 करोड़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₹5,000 करोड़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₹10,000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₹5,000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₹2,500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11 मार्च, 2025 को राज्य में पर्यटन अवसंरचना के विकास और क्षमता निर्माण कार्यों को गति देने के लिए ₹5,000 करोड़ के RTICF कोष का गठन किया गया। दिसंबर 2025 तक इसके तहत ₹276 करोड़ के 88 कार्य स्वीकृत किए जा चुके हैं। ₹1,000 करोड़ या ₹2,500 करोड़ गलत विकल्प हैं। ₹10,000 करोड़ का कोई प्रावधान इस फंड में नहीं है।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के प्रमुख पर्यटन आयोजनों के संबंध में निम्नलिखित कथनों पर विचार कीजिए: A. 25वें IIFA अवार्ड्स महोत्सव का आयोजन 7 से 9 मार्च, 2025 को जयपुर में आयोजित किया गया। B. ग्रेट इंडियन ट्रैवल बाज़ार (GITB 2025) के 14वें संस्करण में 53 देशों के 272 विदेशी टूर ऑपरेटरों ने भाग लिया। C. राजस्थान डोमेस्टिक ट्रैवल मार्ट (RDTM 2025) का आयोजन उदयपुर में किया गया। D. राजस्थान पर्यटन विकास बोर्ड का गठन 20 नवंबर, 2025 को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IIFA अवार्ड्स का 25वां संस्करण जयपुर में हुआ। GITB 2025 का आयोजन जयपुर में 4-6 मई को हुआ जिसमें 53 देशों के FTOs शामिल हुए। पर्यटन विकास बोर्ड 20 नवंबर 2025 को गठित हुआ। कथन C असत्य है क्योंकि RDTM 2025 का आयोजन 12-14 सितंबर 2025 को जयपुर में हुआ था, उदयपुर में नहीं। इसलिए विकल्प A सही है। अन्य विकल्पों में गलत कथन C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केंद्र सरकार की 'स्वदेश दर्शन 2.0' योजना के अंतर्गत स्वीकृत विकास परियोजनाओं को उनके स्थानों से सुमेलित कीजिए: सूची-I: सूची-I: A. खाटू श्याम जी B. करणी माता मंदिर C. मालासेरी डूंगरी D. केशोरायपाटन आध्यात्मिक अनुभव सूची-II: 1. सीकर (₹87.87 करोड़) 2. बीकानेर (₹22.57 करोड़) 3. भीलवाड़ा (₹48.73 करोड़) 4. बूंदी (₹21.65 करोड़)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आर्थिक समीक्षा 2025-26 के अनुसार, प्रचलित कीमतों पर सकल राज्य मूल्यवर्धन (GSVA) में सेवा क्षेत्र का कुल योगदान कितना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43.50%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47.71%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52.10%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27.95%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स्वदेश दर्शन 2.0 योजना के तहत खाटू श्याम (सीकर) हेतु ₹87.87 करोड़, करणी माता मंदिर (देशनोक, बीकानेर) हेतु ₹22.57 करोड़, मालासेरी डूंगरी (आसींद, भीलवाड़ा) हेतु ₹48.73 करोड़ तथा केशोरायपाटन (बूंदी) हेतु ₹21.65 करोड़ की राशि स्वीकृत कर विकास कार्य किए जा रहे हैं। अतः सही सुमेलन A-1, B-2, C-3, D-4 है। विकल्प B, C, D में दी गई स्वीकृतियों का स्थान परिवर्तन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पर्यटन नीति, 2025' से संबंधित कथनों पर विचार कीजिए: A. यह नीति 7 दिसंबर, 2025 को लागू की गई तथा इसका औपचारिक शुभारंभ 10 दिसंबर, 2025 को जयपुर में हुआ। B. इसका मुख्य ध्येय विकसित राजस्थान @2047 के तहत राज्य को 'Year-Round (वर्ष भर) पर्यटन स्थल' बनाना है। C. नीति के तहत शौर्य पर्यटन सर्किट में तनोट माता मंदिर और लोंगेवाला वॉर म्यूजियम को शामिल किया गया है। D. नीति में निजी क्षेत्र की भागीदारी पूरी तरह से प्रतिबंधित कर दी गई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सत्य हैं। नई नीति 7 दिसंबर 2025 को लागू हुई जिसका ध्येय राजस्थान को वर्ष भर का पर्यटन केंद्र बनाना है। इसमें शौर्य सर्किट के तहत तनोट और लोंगेवाला शामिल हैं। कथन D असत्य है क्योंकि इस नीति में निजी क्षेत्र के निवेश और भागीदारी (PPP) को अत्यधिक प्रोत्साहित किया गया है। अतः विकल्प A सही उत्तर है। गलत कथन D वाले विकल्प अमान्य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नई पर्यटन नीति 2025 में प्रस्तावित 'शिल्प संग्रहालयों' (Craft Museums) को उनकी विषय-वस्तु/उत्पाद के साथ सुमेलित कीजिए: सूची-I: सूची-I: A. जयपुर B. कोटा / उदयपुर C. बाड़मेर / जोधपुर D. नाथद्वारा सूची-II: 1. ब्लू पॉटरी 2. मिनिएचर आर्ट (लघु चित्रकला) 3. लकड़ी का फर्नीचर 4. पिछवाई पेंटिंग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नई राजस्थान पर्यटन नीति 2025 के तहत स्थानीय हस्तशिल्प को बढ़ावा देने हेतु शिल्प संग्रहालय स्थापित किए जाएंगे। जयपुर में ब्लू पॉटरी, कोटा एवं उदयपुर में मिनिएचर आर्ट, बाड़मेर तथा जोधपुर में लकड़ी के फर्नीचर और नाथद्वारा में पिछवाई पेंटिंग हेतु शिल्प संग्रहालय बनेंगे। अतः सुमेलन A-1, B-2, C-3, D-4 सटीक है। विकल्प B, C और D में कलाकृतियों और शहरों का गलत मिलान प्रस्तुत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पर्यटन नीति 2025 के तहत ग्रामीण पर्यटन विकास के लिए चुने गए 10 मॉडल गांवों में 'देवमाली'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ब्यावर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झुंझुनूं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ब्यावर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झुंझुनूं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नीति 2025 के तहत 10 ग्रामीण पर्यटन स्थलों में देवमाली (ब्यावर) शामिल है, जिसे देश का सर्वश्रेष्ठ पर्यटन गांव घोषित किया जा चुका है। अन्य 9 गांवों में बरौली धौ (डीग), पिपलांत्री (राजसमंद), महनसर (झुंझुनू), भूरी पहाड़ी (सवाई माधोपुर), केमला (बूंदी), रूसी रानी महल (अलवर), आभानेरी (दौसा), शेरगढ़ (बारां) और लापोड़िया (टोंक) शामिल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फिल्म पर्यटन प्रोत्साहन नीति, 2025' से संबंधित कथनों पर विचार कीजिए: A. यह नीति 20 दिसंबर, 2025 को लागू की गई और 31 मार्च, 2029 तक प्रभावी रहेगी। B. इसके तहत राज्य में कम से कम 5% स्क्रीन टाइम राजस्थान का होना अनिवार्य है। C. राज्य या केंद्र सरकार की लोकेशन्स पर 5 दिनों तक शूटिंग हेतु सरकारी फीस की 100% प्रतिपूर्ति दी जाएगी। D. राष्ट्रीय पुरस्कार विजेता फिल्म को ₹5 करोड़ का विशेष अतिरिक्त अनुदान दिया जाएगा।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सही हैं। फिल्म नीति 20 दिसंबर 2025 से 31 मार्च 2029 तक प्रभावी है। न्यूनतम 5% स्क्रीन टाइम अनिवार्य है तथा 5 दिनों तक सरकारी लोकेशन फीस 100% माफ/प्रतिपूर्त होगी। कथन D असत्य है क्योंकि राष्ट्रीय पुरस्कार विजेता फिल्म को ₹50 लाख तथा अंतर्राष्ट्रीय पुरस्कार विजेता को ₹1 करोड़ का विशेष प्रोत्साहन दिया जाता है, ₹5 करोड़ नहीं।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फिल्म पर्यटन नीति 2025 के अनुसार, राजस्थान में निर्मित फीचर फिल्मों के लिए उत्पादन लागत (CoP) का अधिकतम कितने प्रतिशत एवं कितनी सीमा तक वित्तीय अनुदान (Subsidy) प्रासंगिक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30% या अधिकतम ₹3 करोड़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20% या अधिकतम ₹2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 या अधिकतम ₹1.5 करोड़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50% या अधिकतम ₹5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47.71%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43.50%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52.10%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27.95%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प्रचलित कीमतों पर 2025-26 में राजस्थान के GSVA में सेवा क्षेत्र का कुल योगदान 47.71% रहा है, जिसका कुल मूल्य ₹8.17 लाख करोड़ है। स्थिर (2011-12) कीमतों पर सेवा क्षेत्र की वृद्धि दर 11.15% रही, जबकि प्रचलित कीमतों पर यह वृद्धि दर 13.52% दर्ज की गई। 43.50% कृषि या अन्य क्षेत्र की पुरानी दर दर्शाती है जो असत्य है। 27.95% सेवा क्षेत्र के भीतर 'व्यापार, होटल व जलपान गृह' उप-विभाग का अंश है न कि संपूर्ण सेवा क्षेत्र का। 52.10% का आंकड़ा इस समीक्षा से संबंधित नहीं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30% या अधिकतम ₹3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या अधिकतम ₹2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या अधिकतम ₹1.5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या अधिकतम ₹5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फिल्म नीति 2025 के तहत यदि फिल्म की 30% से अधिक शूटिंग राजस्थान में होती है, तो उत्पादन लागत का 30% या अधिकतम ₹3 करोड़ (फीचर फिल्म हेतु) की सब्सिडी मिलती है। वेब सीरीज/डॉक्यूमेंट्री हेतु यह सीमा ₹2 करोड़ तथा टीवी सीरियल्स हेतु ₹1.5 करोड़ है। विकल्प B, C और D सब्सिडी की गलत दरों और अधिकतम सीमाओं को दर्शाते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ग्रामीण पर्यटन योजना-2022' के प्रावधानों पर विचार कीजिए: A. यह योजना 30 नवंबर, 2022 से लागू की गई थी। B. इसके तहत ग्रामीण पर्यटन इकाइयों को ₹25 लाख तक के ऋण पर 9% की ब्याज सब्सिडी दी जाती है। C. इस योजना के अंतर्गत ग्रामीण पर्यटन इकाइयों को औद्योगिक बिजली दर (Industrial Tariff) का लाभ दिया जाता है। D. इकाइयों हेतु 10 वर्षों तक SGST की 100% प्रतिपूर्ति एवं स्टांप ड्यूटी में पूर्ण छूट का प्रावधान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पूर्णतः सत्य हैं। ग्रामीण पर्यटन योजना 30 नवंबर 2022 को लागू हुई। यह ₹25 लाख तक ऋण पर 9% ब्याज सब्सिडी, 10 वर्षों के लिए 100% SGST प्रतिपूर्ति, स्टांप शुल्क में छूट, कृषि भूमि पर बिना परिवर्तन ग्रामीण स्टे की अनुमति तथा औद्योगिक बिजली दरों की पात्रता प्रदान करती है। इसलिए विकल्प A (सभी सत्य)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गेस्ट हाउस योजना-2021' (16 अप्रैल 2021 से लागू) के तहत नगरीय क्षेत्रों में आवासीय परिसरों को गेस्ट हाउस के रूप में पंजीकृत करने हेतु कमरों की सीमा क्या रखी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न्यूनतम 6 कमरे से अधिकतम 20 कमरे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न्यूनतम 2 कमरे से अधिकतम 10 कमरे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न्यूनतम 10 कमरे से अधिकतम 50 कमरे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कोई न्यूनतम या अधिकतम सीमा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न्यूनतम 6 कमरे से अधिकतम 20 कमरे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न्यूनतम 2 कमरे से अधिकतम 10 कमरे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न्यूनतम 10 कमरे से अधिकतम 50 कमरे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कोई न्यूनतम या अधिकतम सीमा नहीं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गेस्ट हाउस योजना 2021 के तहत नगरीय क्षेत्रों में अपने निजी आवास में पर्यटकों को ठहराने हेतु कम से कम 6 कमरे और अधिकतम 20 कमरे होने अनिवार्य हैं। साथ ही मालिक का स्वयं परिवार सहित उसी मकान में निवास करना आवश्यक है तथा फायर NOC एवं FSSAI लाइसेंस अनिवार्य है। विकल्प B, C और D गलत सीमाएं प्रस्तुत करते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दिसंबर 2025 तक राजस्थान पर्यटन विकास निगम (RTDC) द्वारा संचालित इकाइयों एवं उनकी संख्या को सुमेलित कीजिए: सूची-I: सूची-I: A. होटल (Hotels) B. मोटल (Motels) C. पैलेस ऑन व्हील्स (लक्जरी ट्रेन) D. कैफेटेरिया सूची-II: 1. 25 2. 2 3. 1 4. 1</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RTDC द्वारा राज्य में कुल 25 होटल, 2 मोटल, 1 कैफेटेरिया, 1 परिवहन इकाई और 1 विश्व प्रसिद्ध लक्जरी ट्रेन 'पैलेस ऑन व्हील्स' का संचालन किया जा रहा है। अतः सही मिलान A-1, B-2, C-3, D-4 है। विकल्प B, C और D में RTDC की वास्तविक इकाइयों के आंकड़े गलत सुमेलित किए गए हैं, इसलिए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जनवरी 2026 से राजस्थान के किस पुरातात्विक स्थल पर नया उत्खनन कार्य (Archaeological Excavation) प्रारंभ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रीढ़ का टीला (त्योंदा, झुंझुनूं)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कालीबंगा (हनुमानगढ़)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बैराठ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गणेश्वर (सीकर)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रीढ़ का टीला (त्योंदा, झुंझुनूं)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कालीबंगा (हनुमानगढ़)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बैराठ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गणेश्वर (सीकर)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पुरातत्व एवं संग्रहालय विभाग द्वारा जनवरी 2026 से झुंझुनूं जिले के त्योंदा स्थित 'रीढ़ का टीला' पुरातात्विक स्थल पर उत्खनन कार्य प्रारंभ किया गया है। कालीबंगा, बैराठ और गणेश्वर राजस्थान के प्राचीन एवं पूर्व-उत्खनित प्रसिद्ध स्थल हैं, परंतु इस समीक्षा वर्ष के नवीनतम उत्खनन से संबंधित स्थल 'रीढ़ का टीला'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जवाहर कला केंद्र (JKK), जयपुर के संबंध में निम्नलिखित कथनों पर विचार कीजिए: A. इसकी वास्तुकला प्रसिद्ध वास्तुकार चार्ल्स कोरिया द्वारा 'नवग्रह' (Nine Planets) अवधारणा पर तैयार की गई थी। B. इस केंद्र में कुल 8 ब्लॉक हैं, जिनमें संग्रहालय, ऑडिटोरियम, एम्फीथिएटर और शिल्पग्राम शामिल हैं। C. यह दृश्य कला, प्रदर्शन कला और साहित्य का प्रमुख अंतरराष्ट्रीय केंद्र है। D. इसका संचालन राजस्थान पर्यटन विकास निगम (RTDC) द्वारा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सेवा क्षेत्र के उप-विभागों को प्रचलित कीमतों पर उनके GSVA योगदान (%) के साथ सुमेलित कीजिए: सूची-I: सूची-I: A. व्यापार, होटल व जलपान गृह B. स्थावर संपदा व पेशेवर सेवाएं C. वित्तीय सेवाएं D. लोक प्रशासन सूची-II: 1. 27.95% 2. 23.48% 3. 10.62% 4. 7.00%</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बिल्कुल सही हैं। JKK जयपुर की स्थापना कला व संस्कृति के संरक्षण हेतु की गई थी जिसकी डिजाइन चार्ल्स कोरिया ने नवग्रह मॉडल पर बनाई जिसमें 8 ब्लॉक हैं। कथन D असत्य है क्योंकि JKK कला एवं संस्कृति विभाग के अंतर्गत स्वायत्त संस्था के रूप में कार्य करता है, RTDC द्वारा संचालित नहीं होता।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कला एवं संस्कृति विभाग द्वारा 19 नवंबर, 2025 को पहली बार राजस्थान के सभी 7 संभाग मुख्यालयों पर किस राज्यस्तरीय सांस्कृतिक उत्सव का आयोजन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घूमर फेस्टिवल 2025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 महोत्सव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अनहद संगीत श्रृंखला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राजस्थान दिवस समारोह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घूमर फेस्टिवल 2025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 महोत्सव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अनहद संगीत श्रृंखला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दिवस समारोह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19 नवंबर, 2025 को राजस्थान की पारंपारिक पहचान को उजागर करने हेतु पहली बार राज्य के सभी 7 संभाग मुख्यालयों पर 'घूमर फेस्टिवल 2025' का आयोजन किया गया। अनहद श्रृंखला शास्त्रीय संगीत का मासिक कार्यक्रम है जो सितंबर 2025 से प्रारंभ हुआ। मरु महोत्सव जैसलमेर का वार्षिक उत्सव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प्रसिद्ध कला एवं शिल्प उत्पादों को उनके प्रसिद्ध केंद्रों के साथ सुमेलित कीजिए: सूची-I: सूची-I: A. थेवा कला (आभूषण) B. मोलेला पॉटरी (टेराकोटा) C. सांगानेरी व दाबू प्रिंट D. कोटा डोरिया सूची-II: 1. प्रतापगढ़ 2. राजसमंद 3. जयपुर व चित्तौड़गढ़ 4.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थेवा कला (कांच पर सोने का सूक्ष्म काम) प्रतापगढ़ की प्रसिद्ध है। मोलेला पॉटरी (मृण्मूर्तियां) राजसमंद जिले के मोलेला गांव की प्रसिद्ध है। सांगानेरी प्रिंट जयपुर का तथा दाबू प्रिंट अकोला (चित्तौड़गढ़) का प्रसिद्ध है। कोटा डोरिया साड़ियां कोटा की पहचान हैं। सुमेलन क्रम A-1, B-2, C-3, D-4 पूरी तरह सही है, इसलिए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देवस्थान विभाग द्वारा संचालित 'वरिष्ठ नागरिक तीर्थ यात्रा योजना' (2025-26) के संबंध में कथनों पर विचार कीजिए: A. यह योजना वरिष्ठ नागरिकों को निशुल्क तीर्थ यात्रा (ट्रेन व हवाई जहाज द्वारा) की सुविधा प्रदान करती है। B. वर्ष 2025-26 के दौरान (27 जनवरी 2026 तक) कुल 37,506 तीर्थयात्रियों ने यात्रा की। C. इस योजना के तहत पशुपतिनाथ (नेपाल) की हवाई यात्रा भी शामिल है। D. यह यात्रा केवल राजस्थान राज्य के सीमाओं के भीतर स्थित मंदिरों तक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सत्य हैं। वरिष्ठ नागरिक तीर्थ यात्रा योजना के तहत देश भर के 15 से अधिक प्रमुख तीर्थों तथा नेपाल के पशुपतिनाथ मंदिर हेतु मुफ्त यात्रा कराई जाती है। 27 जनवरी 2026 तक 35,634 ट्रेन द्वारा तथा 1,872 हवाई जहाज द्वारा यात्रा कर चुके हैं। कथन D गलत है क्योंकि इसमें रामेश्वरम, जगन्नाथ पुरी, द्वारका, कामाख्या, वाराणसी आदि राष्ट्रीय तीर्थ शामिल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देवस्थान विभाग की 'सिंधु दर्शन तीर्थ यात्रा योजना' के अंतर्गत पात्र तीर्थयात्री को यात्रा व्यय का कितना प्रतिशत या अधिकतम कितनी राशि वित्तीय सहायता के रूप में पुनः प्रदान (Reimburse)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व्यय का 50% या अधिकतम ₹15,000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व्यय का 100% या अधिकतम ₹25,000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व्यय का 25% या अधिकतम ₹10,000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₹5,000 की एकमुश्त सहायता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व्यय का 50% या अधिकतम ₹15,000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व्यय का 100% या अधिकतम ₹25,000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व्यय का 25% या अधिकतम ₹10,000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₹5,000 की एकमुश्त सहायता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सिंधु दर्शन तीर्थ यात्रा योजना के तहत राज्य सरकार द्वारा प्रति तीर्थयात्री कुल यात्रा व्यय का 50% या अधिकतम ₹15,000 (जो भी कम हो) की प्रतिपूर्ति की जाती है। समीक्षा वर्ष 2025-26 में इसके लिए ₹100 लाख का बजट प्रावधान रखा गया है। विकल्प B, C और D में दी गई राशियां असत्य एवं भ्रामक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 के दौरान राजस्थान पर्यटन को प्राप्त राष्ट्रीय एवं अंतर्राष्ट्रीय पुरस्कारों को उनकी श्रेणियों से सुमेलित कीजिए: सूची-I: सूची-I: A. बेस्ट हेरिटेज डेस्टिनेशन B. बेस्ट माउंटेन डेस्टिनेशन C. बेस्ट क्यूलिनरी (पाक कला) डेस्टिनेशन D. डेस्टिनेशन ऑफ द ईयर (रॉयल एक्सपीरियंस) सूची-II: 1. आमेर किला (इंडिया टुडे) 2. कुंभलगढ़ किला (इंडिया टुडे) 3. बीकानेर शहर (इंडिया टुडे) 4. राजस्थान राज्य (PATA, बर्लिन)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 क्षेत्र में सर्वाधिक योगदान व्यापार, होटल व जलपान गृह (27.95%, ₹2.28 लाख करोड़) का है। इसके बाद स्थावर संपदा व पेशेवर सेवाएं (23.48%, ₹1.92 लाख करोड़), अन्य सेवाएं (20.38%), वित्तीय सेवाएं (10.62%, ₹0.87 लाख करोड़) तथा लोक प्रशासन (7.00%, ₹0.57 लाख करोड़) का स्थान है। सुमेलन क्रम A-1, B-2, C-3, D-4 पूरी तरह सटीक है। विकल्प B में स्थावर संपदा को शीर्ष पर दर्शाया गया है जो गलत है। विकल्प C और D में वित्तीय सेवाओं तथा लोक प्रशासन के आंकड़ों को आपस में बदल दिया गया है, इसलिए वे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वर्ष 2025 में इंडिया टुडे द्वारा आमेर किले को बेस्ट हेरिटेज डेस्टिनेशन, कुंभलगढ़ किले को बेस्ट माउंटेन डेस्टिनेशन तथा बीकानेर शहर को बेस्ट क्यूलिनरी (खान-पान) डेस्टिनेशन का पुरस्कार मिला। PATA बर्लिन (मार्च 2025) में राजस्थान को 'डेस्टिनेशन ऑफ द ईयर' चुना गया। अतः सुमेलन A-1, B-2, C-3, D-4 सत्य है। विकल्प B, C, D गलत सुमेलित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19 जिलों में पर्यटकों (विशेष रूप से महिला पर्यटकों) की सुरक्षा एवं सहायता हेतु तैनात 'टूरिस्ट असिस्टेंस फोर्स' (TAF) की कुल स्वीकृत/कार्यरत कर्मी संख्या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 TAF कर्मी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 TAF कर्मी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 TAF कर्मी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 TAF कर्मी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250 TAF कर्मी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 TAF कर्मी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TAF कर्मी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TAF कर्मी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पर्यटकों के साथ लपकागिरी (touting) रोकने तथा उनकी सुरक्षा सुनिश्चित करने हेतु राज्य के 19 प्रमुख पर्यटन जिलों में 250 TAF (Tourist Assistance Force) कर्मियों की तैनाती की गई है। यह बल प्रमुख किलों, स्मारकों व धार्मिक स्थलों पर गश्त करता है। 500, 1000 या 100 की संख्या आधिकारिक समीक्षा आंकड़ों के अनुसार गलत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बजट 2026-27 के तहत घोषित नए पैनोरमा (Panoramas) एवं उनके प्रस्तावित स्थलों के संबंध में कथनों पर विचार कीजिए: A. संत श्री दुबलनाथ जी का पैनोरमा - दौसा B. वीर दुर्गादास जी का पैनोरमा - सिवाणा (बालोतरा) C. हाड़ी रानी का पैनोरमा - सलूंबर D. वीर तेजाजी का पैनोरमा - खरनाल (नागौर)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में सांस्कृतिक महापुरुषों की स्मृति में कई नए पैनोरमा बनाने की घोषणा हुई है। इनमें संत श्री दुबलनाथ जी (दौसा), वीर दुर्गादास (सिवाणा, बालोतरा), हाड़ी रानी (सलूंबर) तथा वीर तेजाजी (खरनाल, नागौर) शामिल हैं। इसके अतिरिक्त महर्षि दयानंद सरस्वती पैनोरमा की भी घोषणा की गई है। अतः चारों कथन सही होने के कारण विकल्प A (सभी सत्य)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बजट 2026-27 में घोषित नए रोपवे (Ropeways) प्रोजेक्ट्स को उनके जिलों के साथ सुमेलित कीजिए: सूची-I: सूची-I: A. MDS विश्वविद्यालय पर्वत B. अन्नपूर्णा माता मंदिर से दयाशाह किला C. प्राचीन बांकी माता मंदिर (रायसर) D. त्रिनेत्र गणेश मंदिर सूची-II: 1. अजमेर 2. राजसमंद 3. जमवारामगढ़ (जयपुर) 4. सवाई माधोपुर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में श्रद्धालुओं एवं पर्यटकों की सुविधा हेतु नए रोपवे प्रस्तावित किए गए हैं। MDS विश्वविद्यालय अजमेर, अन्नपूर्णा माता मंदिर से दयाशाह किला राजसमंद, प्राचीन बांकी माता मंदिर जमवारामगढ़ (जयपुर) तथा सवाई माधोपुर में रोपवे विकास शामिल हैं। अतः सुमेलन A-1, B-2, C-3, D-4 पूरी तरह सही है। अन्य विकल्प अमान्य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बजट 2026-27 की घोषणा के अनुसार, कला, संस्कृति एवं पर्यटन को बढ़ावा देने हेतु ₹100 करोड़ की लागत से 'ब्रज कन्वेंशन सेंटर' की स्थापना किस जिले में की जाएगी?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मथुरा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34/35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भरतपुर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मथुरा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में ब्रज क्षेत्र की सांस्कृतिक विरासत और पर्यटन सम्मेलनों को बढ़ावा देने हेतु भरतपुर जिले में ₹100 करोड़ की लागत से 'ब्रज कन्वेंशन सेंटर' के निर्माण की घोषणा की गई है। डीग, अलवर ब्रज क्षेत्र के अन्य भाग हैं तथा मथुरा उत्तर प्रदेश में है, परंतु कन्वेंशन सेंटर भरतपुर में प्रस्तावित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34/35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आर्थिक समीक्षा 2025-26 के पर्यटन अध्याय के समग्र सारांश के आधार पर निम्नलिखित कथनों पर विचार कीजिए: A. वर्ष 2025 में राजस्थान आने वाले कुल पर्यटकों में 99% से अधिक हिस्सेदारी घरेलू पर्यटकों की रही। B. राजस्थान फिल्म पर्यटन नीति 2025 के तहत राजस्थानी भाषा की फिल्में भी प्रोत्साहन एवं सब्सिडी की पात्र हैं। C. 'थार सांस्कृतिक सर्किट' में जैसलमेर, जोधपुर, बीकानेर, बाड़मेर तथा जालोर जिलों को शामिल किया गया है। D. शेखावाटी हवेली संरक्षण योजना हेतु 2 वर्षों में ₹200 करोड़ की राशि का प्रावधान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35/35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स्थित यूनेस्को विश्व धरोहर स्थलों (UNESCO World Heritage Sites) से संबंधित कथनों पर विचार कीजिए: A. राजस्थान में कुल 9 यूनेस्को विश्व धरोहर स्थल स्थित हैं। B. राजस्थान के 6 पहाड़ी किलों को 2013 में यूनेस्को की विश्व धरोहर सूची में शामिल किया गया था। C. जंतर-मंतर (जयपुर) और जयपुर का परकोटा शहर दोनों ही यूनेस्को की सांस्कृतिक सूची में शामिल हैं। D. रणथंभौर राष्ट्रीय उद्यान यूनेस्को की प्राकृतिक विश्व धरोहर सूची में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पूर्णतः सत्य हैं। कुल 2544.48 लाख पर्यटकों में घरेलू पर्यटक 2525.03 लाख (99.23%) रहे। राजस्थानी फिल्मों को विशेष प्रोत्साहन प्राप्त है। थार सर्किट में पश्चिमी राजस्थान के 5 जिले (जैसलमेर, जोधपुर, बीकानेर, बाड़मेर, जालोर) शामिल हैं तथा शेखावाटी की 660 हवेलियों के संरक्षण हेतु 2 वर्षों में ₹200 करोड़ स्वीकृत किए गए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35/35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सही हैं। राजस्थान में 9 यूनेस्को स्थल हैं जिनमें 6 पहाड़ी किले (चित्तौड़गढ़, कुंभलगढ़, रणथंभौर, जैसलमेर, आमेर, गागरोन), जंतर-मंतर, जयपुर परकोटा तथा केवलादेव राष्ट्रीय उद्यान शामिल हैं। कथन D गलत है क्योंकि यूनेस्को की प्राकृतिक धरोहर सूची में भरतपुर का केवलादेव राष्ट्रीय उद्यान शामिल है, रणथंभौर राष्ट्रीय उद्यान नहीं। इसलिए केवल A, B और C सही होने के कारण विकल्प A सही उत्तर है। विकल्प B, C और D में गलत कथन D को शामिल किया गया है, इसलिए वे अमान्य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यूनेस्को सूची में शामिल राजस्थान के पहाड़ी किलों को उनके संबंधित जिलों से सुमेलित कीजिए: सूची-I: सूची-I: A. कुंभलगढ़ किला B. गागरोन किला C. आमेर किला D. रणथंभौर किला सूची-II: 1. राजसमंद 2. झालावाड़ 3. जयपुर 4. सवाई माधोपुर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