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आर्थिक समीक्षा 2025-26 के अनुसार, स्थिर मूल्यों (2011-12) पर राजस्थान के सकल राज्य मूल्यवर्धन (GSVA) में कृषि क्षेत्र का योगदान कितना प्रतिशत अनुमानित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28.56%</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25.74%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25.33%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17.77%</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कृषि संगणना 2015-16 के अनुसार राजस्थान में कुल जोतों की संख्या 68.88 लाख से बढ़कर 76.55 लाख (+11.14%) हो गई है। कुल प्रचालित क्षेत्रफल 211 लाख हेक्टेयर से घटकर 208 लाख हेक्टेयर (-1.24%) रह गया है, जिसके कारण औसत जोत आकार 3.07 हेक्टेयर से घटकर 2.73 हेक्टेयर (-11.07%) हो गया है। जोतों की श्रेणियों में सर्वाधिक संख्या सीमांत जोतों (&lt;1 हेक्टेयर) की है जिनका हिस्सा 40.12% है, जबकि बड़ी जोतों (&gt;10 हेक्टेयर) की संख्या केवल 4.69% है और इनमें 11.14% की गिरावट देखी गई है। अतः कथन D असत्य है क्योंकि बड़ी जोतों का हिस्सा सबसे कम है, जबकि A, B और C कथन पूर्णतः सत्य हैं।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यह विगत RPSC परीक्षाओं के महत्वपूर्ण प्रश्नों का एकीकृत प्रश्न है। राजस्थान राज्य सहकारी बैंक (RSCB) की स्थापना 14 अक्टूबर 1953 को हुई थी। राजस्थान सहकारी डेयरी संघ (RCDF) की स्थापना 1975 में डेयरी विकास निगम के रूप में हुई जिसे 1977 में RCDF नाम दिया गया। राष्ट्रीय खाद्य सुरक्षा अधिनियम 2013 को राजस्थान में गांधी जयंती के अवसर पर 2 अक्टूबर 2013 को लागू किया गया था। नमो ड्रोन दीदी योजना की राजस्थान में शुरुआत कोटा जिले से वर्ष 2024 में की गई। इस प्रकार सही सुमेलन A-1, B-2, C-3, D-4 है जो विकल्प A में उपलब्ध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50/50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कृषि संगणना 2015-16 के अनुसार राजस्थान में महिला संचालित भूमि जोतों (Female Operational Holdings) की कुल संख्या और प्रचालित क्षेत्रफल कितना दर्ज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5.46 लाख जोतें एवं 13.30 लाख हेक्टेयर क्षेत्रफल</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7.75 लाख जोतें एवं 16.55 लाख हेक्टेयर क्षेत्रफल</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7.75 लाख जोतें एवं 208 लाख हेक्टेयर क्षेत्रफल</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68.88 लाख जोतें एवं 211 लाख हेक्टेयर क्षेत्रफल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29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7.75 लाख जोतें एवं 16.55 लाख हेक्टेयर क्षेत्रफल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5.46 लाख जोतें एवं 13.30 लाख हेक्टेयर क्षेत्रफल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7.75 लाख जोतें एवं 208 लाख हेक्टेयर क्षेत्रफल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68.88 लाख जोतें एवं 211 लाख हेक्टेयर क्षेत्रफल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कृषि संगणना 2015-16 के अनुसार राज्य में महिला भूमि जोतों की संख्या 2010-11 के 5.46 लाख से 41.94% बढ़कर 7.75 लाख हो गई है। इसी अवधि में महिला जोतों का कुल प्रचालित क्षेत्रफल 13.30 लाख हेक्टेयर से 24.44% बढ़कर 16.55 लाख हेक्टेयर हो गया है। महिला जोतों में सर्वाधिक हिस्सेदारी सीमांत जोतों (49.55%) और लघु जोतों (20.77%) की है, जबकि बड़ी जोतों की हिस्सेदारी केवल 2.97% है। विकल्प A वर्ष 2010-11 के आंकड़ों को दर्शाता है, विकल्प C में कुल क्षेत्रफल राज्य का प्रचालित क्षेत्रफल है, और विकल्प D 2010-11 की कुल जोतों को दर्शाता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29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विकसित राजस्थान @ 2047 विजन एवं बजट 2026-27 की कृषि प्राथमिकताओं के संदर्भ में निम्नलिखित कथनों पर विचार कीजिए: A. राजस्थान को 2047 तक प्रौद्योगिकी-चालित 'कृषि पावरहाउस' बनाने का लक्ष्य रखा गया है। B. निरंतर घटते जोत आकार को देखते हुए 5,000 किसानों को Vertical Support System आधारित सब्जी उत्पादन हेतु वित्तीय सहायता दी जाएगी। C. कृषि में पशुधन सशक्तिकरण, सहकारी-संचालित अर्थव्यवस्था और जलवायु-अनुकूल खेती पर बल दिया गया है। D. राज्य के बजट 2026-27 में कुल कृषि बजट का आकार ₹1,19,408.11 करोड़ रखा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834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विकसित राजस्थान @ 2047 विजन का मूल उद्देश्य राजस्थान को प्रौद्योगिकी-चालित अग्रणी 'कृषि पावरहाउस' बनाना है। इसके लिए पशुधन सशक्तिकरण, सहकारी अर्थव्यवस्था, उन्नत तकनीक और जलवायु-अनुकूल खेती के माध्यम से ग्रामीण अर्थव्यवस्था को आत्मनिर्भर बनाने की रणनीति अपनाई गई है। कृषि जोत के निरंतर घटते औसत आकार (2.73 हेक्टेयर) की चुनौती से निपटने हेतु बजट 2026-27 में 5,000 किसानों को वर्टिकल सपोर्ट सिस्टम आधारित सब्जी उत्पादन के लिए वित्तीय सहायता देने की घोषणा की गई है। बजट 2026-27 में कुल कृषि बजट ₹1,19,408.11 करोड़ रखा गया है जो राज्य के कुल बजट का 11.36% है। इस प्रकार चारों कथन A, B, C और D पूर्णतः सत्य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834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खाद्यान्न उत्पादन आंकड़े (वर्ष 2024-25 vs 2025-26) के संबंध में निम्नलिखित मदों को उनके उत्पादन/परिवर्तन प्रतिशत से सुमेलित कीजिए: सूची-I: सूची-I: A. कुल खाद्यान्न (2025-26) B. खरीफ खाद्यान्न (2025-26) C. कुल दलहन (2025-26) D. कुल तिलहन (2025-26) सूची-II: 1. 309.62 लाख टन (-8.28% परिवर्तन) 2. 114.24 लाख टन (-21.60% परिवर्तन) 3. 47.13 लाख टन (+12.75% वृद्धि) 4. 100.46 लाख टन (+7.18% वृद्धि)</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23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2025-26 में राजस्थान का कुल खाद्यान्न उत्पादन 309.62 लाख टन अनुमानित है, जो 2024-25 के 283.98 लाख टन की तुलना में 8.28% कम है। मानसून की अनिश्चितता के कारण खरीफ खाद्यान्न उत्पादन 21.60% घटकर 114.24 लाख टन रहा। इसके विपरीत, दलहन उत्पादन 12.75% बढ़कर 47.13 लाख टन (2024-25 में 41.80 लाख टन) और तिलहन उत्पादन 7.18% बढ़कर 100.46 लाख टन (2024-25 में 93.73 लाख टन) हो गया है। रबी दलहन में 22.34% की उल्लेखनीय वृद्धि देखी गई है। अतः सही सुमेलन A-1, B-2, C-3, D-4 है जो विकल्प A में उपलब्ध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23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प्रमुख कृषि फसलों के राष्ट्रीय उत्पादन में राजस्थान की प्रथम रैंकिंग और हिस्सेदारी से संबंधित निम्नलिखित कथनों पर विचार कीजिए: A. ग्वार (Guar) के कुल राष्ट्रीय उत्पादन में राजस्थान का हिस्सा सर्वाधिक 88.80% है। B. राई-सरसों उत्पादन में राजस्थान 43.43% हिस्सेदारी के साथ देश में प्रथम स्थान पर है। C. बाजरा उत्पादन में राजस्थान 41.34% हिस्सेदारी के साथ प्रथम स्थान पर है। D. राजस्थान कुल तिलहन (23.61%) एवं मोटे अनाज (14.21%) उत्पादन में भी देश में प्रथम स्थान पर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643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में फसलों के उत्पादन में राजस्थान का कई प्रमुख फसलों में एकाधिकार एवं शीर्ष स्थान है। राजस्थान ग्वार उत्पादन में 88.80% हिस्सेदारी के साथ देश में प्रथम स्थान पर है। इसके अतिरिक्त राई-सरसों (43.43%), बाजरा (41.34%), कुल तिलहन (23.61%) और कुल मोटे अनाज (14.21%) के उत्पादन में भी राजस्थान देश में प्रथम स्थान पर है। इन्हें याद रखने की ट्रिक 'BMS-GOT' (B = बाजरा, M = मस्टर्ड/सरसों, S = सीड्स/तिलहन, G = ग्वार, O = ओवरऑल मोटे अनाज, T = टोटल) है। मूंगफली में राजस्थान द्वितीय स्थान (19.91%) पर है, जबकि चना (17.39%), कुल दलहन (13.76%) और सोयाबीन (8.96%) में तृतीय स्थान पर है। अतः सभी चारों कथन सही हैं और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643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गत 5 वर्षों (2020-21 से 2024-25) के दौरान राजस्थान में निम्नलिखित में से किस फसल/फसल समूह की उत्पादकता (kg/ha) में गिरावट का रुझान (Downward Trend) देखा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अनाज (Cereals)</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ग्वार बीज (Guar)</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तिलहन (Oilseeds)</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कपास (Cotton Lint)</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10/50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25.33%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28.56%</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25.74%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17.77%</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आर्थिक समीक्षा 2025-26 के अनुसार स्थिर मूल्यों (2011-12) पर कृषि क्षेत्र का GSVA में योगदान 25.33% (मूल्य ₹2.33 लाख करोड़) है, जबकि वर्तमान मूल्यों पर यह योगदान 25.74% (मूल्य ₹4.41 लाख करोड़) दर्ज किया गया है। आधार वर्ष 2011-12 में वर्तमान मूल्यों पर यह योगदान 28.56% था, जो अब घटकर 25.74% हो गया है। राष्ट्रीय स्तर पर भारत की अर्थव्यवस्था में कृषि का औसत योगदान 17.77% है, जिसकी तुलना में राजस्थान में कृषि का योगदान काफी अधिक है। स्थिर मूल्यों पर 2021-22 से 2025-26 की अवधि के दौरान चक्रवृद्धि वार्षिक वृद्धि दर (CAGR) 3.82% रही है, जबकि वर्ष 2025-26 (AE) के लिए स्थिर मूल्यों पर वार्षिक वृद्धि दर 0.22% दर्ज की गई है। अतः विकल्प C सही उत्तर है, जबकि विकल्प A आधार वर्ष का योगदान, विकल्प B वर्तमान मूल्यों का योगदान और विकल्प D भारत का औसत योगदान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कपास (Cotton Lint)</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अनाज (Cereals)</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ग्वार बीज (Guar)</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तिलहन (Oilseeds)</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आर्थिक समीक्षा के आंकड़ों के अनुसार, कपास (Cotton Lint) की उत्पादकता में गिरावट का रुझान देखा गया है। यद्यपि 2024-25 में मामूली सुधार हुआ है, फिर भी यह 2020-21 के स्तर (675 kg/ha) से काफी नीचे है। अन्य विकल्पों में उत्पादकता में वृद्धि दर्ज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10/50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कृषि-जलवायु क्षेत्रों (Agro-Climatic Zones) को उनमें शामिल प्रमुख जिलों से सुमेलित कीजिए: सूची-I (कृषि-जलवायु क्षेत्र): सूची-I: A. उत्तर पश्चिमी सिंचित क्षेत्र (I-B) B. अंतःस्थलीय जलोत्सरण अंतर्वर्ती मैदान (II-A) C. बाढ़ सम्भाव्य पूर्वी मैदान (III-B) D. आर्द्र दक्षिण-पूर्वी मैदान (V) सूची-II: 1. श्रीगंगानगर, हनुमानगढ़ 2. सीकर, झुंझुनूं, नागौर, चूरू 3. अलवर, भरतपुर, धौलपुर, करौली 4. कोटा, बारां, बूंदी, झालावाड़</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453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कुल 10 कृषि-जलवायु क्षेत्रों में विभाजित किया गया है। I-B (उत्तर पश्चिमी सिंचित) में श्रीगंगानगर व हनुमानगढ़ आते हैं जहाँ मुख्य फसलें कपास, ग्वार, गेहूं व सरसों हैं। II-A (अन्तःस्थलीय जलोत्सरण) में शेखावाटी क्षेत्र - सीकर, झुंझुनूं, नागौर व चूरू आते हैं। III-B (बाढ़ सम्भाव्य पूर्वी) में मत्स्य व बृज क्षेत्र - अलवर, भरतपुर, धौलपुर व करौली आते हैं। V (आर्द्र दक्षिण-पूर्वी) में हाड़ौती क्षेत्र - कोटा, बारां, बूंदी व झालावाड़ आते हैं जहाँ सोयाबीन, ज्वार, गेहूं व सरसों मुख्य फसलें हैं। इस प्रकार सही सुमेलन A-1, B-2, C-3, D-4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453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बागवानी (Horticulture) क्षेत्र एवं उत्पादन के आंकड़ों (2024-25) के संदर्भ में निम्नलिखित कथनों पर विचार कीजिए: A. फल उत्पादन बढ़कर 13.84 लाख मीट्रिक टन (क्षेत्रफल 92,993 हेक्टेयर) हो गया है। B. सब्जी उत्पादन 28.60 लाख मीट्रिक टन (क्षेत्रफल 2,04,755 हेक्टेयर) दर्ज किया गया है। C. मसाला उत्पादन में भारी उछाल दर्ज किया गया और यह 14.69 लाख मीट्रिक टन (क्षेत्रफल 13.64 लाख हेक्टेयर) हो गया। D. 2024-25 में फलों व सब्जियों के उत्पादन में गिरावट आई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858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12/50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2024-25 के बागवानी आंकड़ों के अनुसार राजस्थान में फल, सब्जी और मसालों तीनों के उत्पादन व क्षेत्रफल में उल्लेखनीय वृद्धि दर्ज की गई है। फल उत्पादन 2023-24 के 11.97 लाख MT से बढ़कर 13.84 लाख MT हो गया। सब्जी उत्पादन 27.11 लाख MT से बढ़कर 28.60 लाख MT हो गया। मसालों के उत्पादन में अप्रत्याशित उछाल आया और यह 3.79 लाख MT से बढ़कर 14.69 लाख MT हो गया, जिसका क्षेत्रफल भी 6.84 लाख हे. से बढ़कर 13.64 लाख हे. हो गया। अतः कथन D असत्य है क्योंकि उत्पादन में गिरावट नहीं बल्कि वृद्धि हुई है।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858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12/50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बजट 2024-25 के अनुसार बागवानी एवं कृषि विस्तार के तहत कौन सा प्रावधान सही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4,000 किसानों को Advanced Technology Greenhouse (Polyhouse/Shade-net) हेतु ₹200 करोड़ सब्सिडी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500 Solar Crop Dryers की स्थापना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जीरा, धनिया, सौंफ और मेथी के क्षेत्रफल में 4,000 हेक्टेयर का विस्तार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100 किसानों को पॉलीहाउस निर्माण के लिए ऋण देना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1263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केवल 100 किसानों को पॉलीहाउस निर्माण के लिए ऋण 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4,000 किसानों को Advanced Technology Greenhouse (Polyhouse/Shade-net) हेतु ₹200 करोड़ सब्सिडी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500 Solar Crop Dryers की स्थापना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जीरा, धनिया, सौंफ और मेथी के क्षेत्रफल में 4,000 हेक्टेयर का विस्तार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बजट 2026-27 में बागवानी को बढ़ावा देने हेतु कई महत्वपूर्ण घोषणाएं की गई हैं। 4,000 किसानों को एडवांस्ड टेक्नोलॉजी ग्रीनहाउस (पॉलीहाउस/शेडनेट) की स्थापना के लिए ₹200 करोड़ की सब्सिडी दी जाएगी। फसलों के फसलोत्तर नुकसान को रोकने के लिए 500 सोलर क्रॉप ड्रायर्स स्थापित किए जाएंगे। बीजीय मसालों जैसे जीरा, धनिया, सौंफ और मेथी के कृषि क्षेत्र में 4,000 हेक्टेयर का विस्तार किया जाएगा। साथ ही अलवर (प्याज-सब्जी), श्रीगंगानगर (किन्नू) और बांसवाड़ा (आम) में नए उत्कृष्टता केंद्र (Centers of Excellence) स्थापित किए जाएंगे। अतः विकल्प D में दी गई बात गलत है और यह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1263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किस वित्तीय वर्ष में पहली बार पृथक 'कृषि बजट' (Separate Agriculture Budget) प्रस्तुत किया गया था और इसकी थीम क्या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2020-21, थीम: "आत्मनिर्भर किसान - समृद्ध राजस्थान"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2021-22, थीम: "उन्नत कृषि - खुशहाल किसान"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2022-23, थीम: "समृद्ध किसान - खुशहाल राजस्थान"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2023-24, थीम: "तकनीकी कृषि - विकसित राजस्थान"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66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14/50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वर्ष 2022-23, थीम: "समृद्ध किसान - खुशहाल राजस्थान"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2020-21, थीम: "आत्मनिर्भर किसान - समृद्ध राजस्थान"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2021-22, थीम: "उन्नत कृषि - खुशहाल किसान"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2023-24, थीम: "तकनीकी कृषि - विकसित राजस्थान"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कृषि क्षेत्र के सर्वांगीण विकास और किसानों को केंद्रित सहायता प्रदान करने के उद्देश्य से पहली बार वर्ष 2022-23 के बजट में अलग से 'कृषि बजट' पेश किया गया था। इस ऐतिहासिक कृषि बजट की मुख्य थीम "समृद्ध किसान - खुशहाल राजस्थान" रखी गई थी। कृषि बजट में कृषि, उद्यानिकी, पशुपालन, सहकारिता और जल संसाधन विभागों की योजनाओं को एकीकृत करके एक जगह बजट प्रावधान किया जाता है। अतः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66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14/50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बीज उत्पादन एवं मिनी-किट योजनाओं के संबंध में निम्नलिखित कथनों पर विचार कीजिए: A. राजस्थान राज्य बीज निगम (RSSCL) गुणवत्तापूर्ण बीजों के उत्पादन, खरीद व आपूर्ति की नोडल एजेंसी है। B. मुख्यमंत्री बीज स्वावलंबन योजना वर्ष 2017 में 3 कृषि-जलवायु क्षेत्रों से प्रारंभ होकर 2018-19 से सभी 10 क्षेत्रों में लागू की गई। C. मुख्यमंत्री बीज स्वावलंबन योजना के तहत 10 वर्ष से कम पुरानी किस्मों के बीज (गेहूं, चना, सरसों, मूंग आदि) तैयार किए जाते हैं। D. बजट 2026-27 के तहत मूंग के 5 लाख और मोठ के 1 लाख मिनी-किट 90% अनुदान पर दिए जाएंगे।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15/50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वर्ष 2025-26 (AE) में वर्तमान कीमतों पर कृषि के उप-क्षेत्रों के योगदान से संबंधित निम्नलिखित कथनों पर विचार कीजिए: A. कृषि क्षेत्र के अंतर्गत सर्वाधिक योगदान फसल (Crops) उप-क्षेत्र का है। B. पशुधन (Livestock) उप-क्षेत्र का योगदान 49.35% के साथ सबसे अधिक है। C. वानिकी उप-क्षेत्र का योगदान 7.49% तथा मत्स्य उप-क्षेत्र का योगदान 0.54% है। D. पशुधन उत्पादों के कुल उत्पादन मूल्य (GVO) में दूध का हिस्सा सर्वाधिक 79.60%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बीज क्षेत्र के सुदृढ़ीकरण हेतु RSSCL नोडल एजेंसी के रूप में कार्य करती है, जबकि प्रमाणन का कार्य RSSOCA (राजस्थान राज्य बीज एवं जैविक उत्पाद प्रमाणीकरण एजेंसी) करती है। मुख्यमंत्री बीज स्वावलंबन योजना 2017 में 3 कृषि जलवायु क्षेत्रों (कोटा, भीलवाड़ा, उदयपुर) से शुरू होकर 2018-19 से राज्य के सभी 10 कृषि जलवायु क्षेत्रों में लागू है। इसके तहत किसान स्वयं के खेतों में 10 वर्ष से कम पुरानी किस्मों के प्रामाणिक बीज तैयार करते हैं। बजट 2026-27 में मूंग के 5 लाख मिनी-किट तथा मोठ के 1 लाख मिनी-किट वितरित करने तथा 90% अनुदान पर 70,000 क्विंटल गुणवत्तापूर्ण बीज देने का प्रावधान किया गया है। अतः चारों कथन A, B, C व D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15/50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'मृदा स्वास्थ्य कार्ड' (Soil Health Card) योजना का शुभारंभ कब और कहाँ से किया गया था, तथा प्रतिवर्ष किस तिथि को मृदा स्वास्थ्य कार्ड दिवस मनाया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19 फरवरी 2015, सूरतगढ़ (श्रीगंगानगर) से; 19 फरवरी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 अक्टूबर 2013, जयपुर से; 2 अक्टूबर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15 मई 2020, कोटा से; 15 मई</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18 फरवरी 2016, नोहर (हनुमानगढ़) से; 18 फरवरी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47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16/50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19 फरवरी 2015, सूरतगढ़ (श्रीगंगानगर) से; 19 फरवरी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 अक्टूबर 2013, जयपुर से; 2 अक्टूबर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मई 2020, कोटा से; 15 मई</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18 फरवरी 2016, नोहर (हनुमानगढ़) से; 18 फरवरी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देश में मृदा स्वास्थ्य कार्ड योजना का राष्ट्रीय शुभारंभ 19 फरवरी 2015 को प्रधानमंत्री नरेंद्र मोदी द्वारा राजस्थान के श्रीगंगानगर जिले के सूरतगढ़ से किया गया था। इसकी टैगलाइन "स्वस्थ धरा, खेत हरा" रखी गई थी। इसी उपलक्ष्य में प्रतिवर्ष 19 फरवरी को 'Soil Health Card Day' मनाया जाता है। योजना के तहत मिट्टी के 12 मानकों (मैक्रो, माइक्रो न्यूट्रिएंट्स व pH आदि) की जांच कर किसानों को कार्ड जारी किए जाते हैं। वर्ष 2025-26 में राजस्थान के सभी 352 ब्लॉकों में 4.79 लाख नमूनों के आधार पर 4.15 लाख कार्ड जारी करने का लक्ष्य पूर्ण किया गया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47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16/50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राज्य में जैविक खेती एवं मृदा सुधार हेतु संचालित योजनाओं के संदर्भ में निम्नलिखित कथनों पर विचार कीजिए: A. गोवर्धन जैविक उर्वरक योजना के तहत रासायनिक उर्वरकों का उपयोग कम करने हेतु प्रत्येक ब्लॉक के 50 किसानों को वर्मी कम्पोस्ट इकाई के लिए ₹10,000 दिए जाते हैं। B. वर्ष 2024-25 में 20 'कृषि क्लीनिक' (Agri Clinics) स्थापित किए गए हैं जो मिट्टी परीक्षण व कीट उपचार सेवाएं देते हैं। C. बजट 2026-27 में 1 लाख हेक्टेयर में Nano Urea एवं Nano DAP के प्रदर्शन छिड़काव हेतु 50% सब्सिडी की घोषणा की गई है। D. गोवर्धन योजना का संचालन केवल शहरी क्षेत्रों तक सीमित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882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17/50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गोवर्धन जैविक उर्वरक योजना राजस्थान के ग्रामीण क्षेत्रों में प्रत्येक ब्लॉक स्तर पर 50 किसानों को ₹10,000 प्रति किसान वित्तीय सहायता देकर वर्मी कम्पोस्ट इकाइयां स्थापित करने को प्रोत्साहित करती है, जिससे रासायनिक खादों पर निर्भरता कम हो। वर्ष 2025-26 में इसके लिए राजकिसान पोर्टल पर 1.02 लाख ऑनलाइन आवेदन प्राप्त हुए हैं। कृषि क्लीनिकों की स्थापना मिट्टी परीक्षण, फसल सलाह और रोग उपचार हेतु की गई है (2024-25 में 20 और 2025-26 में 13 और प्रगतिरत)। बजट 2026-27 में नैनो यूरिया व नैनो डीएपी के छिड़काव पर 50% सब्सिडी तथा पश्चिमी राजस्थान के 1,000 किसानों को औषधीय पौधों (इसबगोल, अश्वगंधा) के उन्नत बीज देने की घोषणा की गई है। कथन D गलत है क्योंकि यह ग्रामीण ब्लॉकों में लागू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882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17/50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महिला सशक्तिकरण एवं कृषि कल्याण योजनाओं को उनके मुख्य प्रावधानों से सुमेलित कीजिए: सूची-I (योजना): सूची-II (प्रावधान):</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28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18/50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नमो ड्रोन दीदी योजना की शुरुआत राजस्थान में कोटा से हुई है, जिसमें SHGs को नैनो यूरिया/डीएपी छिड़काव हेतु ड्रोन खरीदने पर 80% सब्सिडी (अधिकतम ₹8 लाख) मिलती है। लखपति दीदी योजना का उद्देश्य SHG महिलाओं की वार्षिक आय ₹1 लाख या अधिक बनाना है, जिसके तहत 16 लाख से अधिक महिलाएं लखपति दीदी बन चुकी हैं तथा ऋण सीमा बढ़ाकर ₹1.50 लाख कर दी गई है। कृषि सखियों को प्राकृतिक खेती के प्रसार हेतु प्रशिक्षित किया जाता है। पशु सखी (A-HELP मॉडल) योजना जुलाई 2024 से संचालित है जिसमें 37,369 पशु सखियां कार्यरत हैं और राजस्थान उत्तर भारत में दूसरा राज्य है। इस प्रकार विकल्प A सही सुमेलन प्रस्तुत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28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18/50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'बैंक सखी' और 'सोलर दीदी' पहल के नोडल विभाग और सहयोग के संदर्भ में कौन सा कथन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इनका संचालन नोडल विभाग कृषि विपणन विभाग द्वारा किया जाता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बैंक सखी पहल 2016 से विश्व बैंक तथा NRLM के सहयोग से संचालित है तथा ग्रामीण विकास विभाग इसका नोडल विभाग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सोलर दीदी का लक्ष्य 1 लाख महिलाओं को प्रशिक्षण देना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बैंक सखी केवल शहरी सहकारी बैंकों में कार्यरत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69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19/50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बैंक सखी पहल 2016 से विश्व बैंक तथा NRLM के सहयोग से संचालित है तथा ग्रामीण विकास विभाग इसका नोडल विभाग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इनका संचालन नोडल विभाग कृषि विपणन विभाग द्वारा किया जाता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सोलर दीदी का लक्ष्य 1 लाख महिलाओं को प्रशिक्षण देना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बैंक सखी केवल शहरी सहकारी बैंकों में कार्यरत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महिला आजीविका संवर्धन से जुड़ी बैंक सखी, लखपति दीदी, कृषि सखी और सोलर दीदी योजनाओं का नोडल विभाग 'ग्रामीण विकास विभाग' (Rural Development Department) है। बैंक सखी योजना वर्ष 2016 से राष्ट्रीय ग्रामीण आजीविका मिशन (NRLM) और विश्व बैंक के सहयोग से चलाई जा रही है, जिसके तहत 7,104 डिजिटल सखी तथा 6,053 बीसी (Business Correspondent) सखी कार्यरत हैं। 'सोलर दीदी' पहल का लक्ष्य 25,000 महिलाओं को चिह्नित कर सौर ऊर्जा क्षेत्र से जोड़ना है। विकल्प A गलत है क्योंकि नोडल विभाग ग्रामीण विकास विभाग है, C गलत है क्योंकि लक्ष्य 25,000 है, D गलत है क्योंकि ये ग्रामीण क्षेत्रों में कार्यरत हैं।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69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19/50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सहकारिता के संदर्भ में निम्नलिखित कथनों पर विचार कीजिए: A. राजस्थान में सहकारिता आंदोलन की शुरुआत 1904 में अजमेर से हुई और प्रथम समिति भिनाय में बनी। B. राज्य का पहला सहकारी बैंक 1904 में डीग (भरतपुर) में स्थापित हुआ। C. अल्पकालिक साख ढांचा त्रि-स्तरीय है, जिसमें शीर्ष पर RSCB (स्थापना 1953) है। D. दीर्घकालिक कृषि ऋण हेतु राजस्थान राज्य सहकारी भूमि विकास बैंक (RLDB) की स्थापना 1957 में जयपुर में की गई।</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20/50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B,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2025-26 (अग्रिम अनुमान) में वर्तमान कीमतों पर कृषि एवं संबद्ध क्षेत्र के कुल GSVA (₹4.41 लाख करोड़) में पशुधन उप-क्षेत्र का हिस्सा सर्वाधिक 49.35% (मूल्य ₹2.17 लाख करोड़) है, जिसमें 5.20% की वृद्धि दर्ज की गई है। फसल उप-क्षेत्र का योगदान दूसरा सर्वाधिक 42.61% (मूल्य ₹1.88 लाख करोड़) है, जिसमें -5.01% की गिरावट आई है। वानिकी का योगदान 7.49% और मत्स्य पालन का योगदान 0.54% है। पशुधन उत्पादों के कुल उत्पादन मूल्य (GVO) में अकेले दूध का योगदान 79.60% है, मांस (पोल्ट्री सहित) का 7.46%, अंडों का 0.67% और अन्य उत्पादों का 12.27% हिस्सा है। कथन A गलत है क्योंकि फसल उप-क्षेत्र का योगदान पशुधन से कम है, जबकि कथन B, C और D पूर्णतः सत्य हैं। इसलिए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राजस्थान में सहकारिता का इतिहास और ढांचा उपर्युक्त चारों कथनों के अनुसार सही है। अतः सही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20/50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कृषि साख एवं ऋण योजनाओं को उनके ऋण/ब्याज प्रावधानों से सुमेलित कीजिए: सूची-I (ऋण योजना): सूची-I: A. शून्य ब्याज दर कृषि ऋण योजना B. कोऑपरेटिव गोपाल क्रेडिट कार्ड योजना C. सहकार किसान कल्याण योजना D. राजस्थान ग्रामीण आजीविका ऋण योजना सूची-II: 1. अल्पकालिक ऋण पर 0% ब्याज (2025-26 लक्ष्य ₹25,000 करोड़) 2. पशुपालकों को ₹1 लाख तक का ब्याज-मुक्त ऋण (2.5 लाख डेयरी परिवार) 3. कृषि एवं संबद्ध कार्यों हेतु ₹10 लाख तक का ऋण 4. ग्रामीण कारीगरों एवं गैर-कृषि परिवारों को आजीविका ऋण</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502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21/50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में किसानों को राहत देने हेतु 2012-13 से शून्य ब्याज दर कृषि ऋण योजना लागू है जिसके तहत 2025-26 में ₹18,085.89 करोड़ बांटे गए और बजट 2026-27 में 35 लाख किसानों को ₹25,000 करोड़ का लक्ष्य है। गोपाल क्रेडिट कार्ड योजना में पशुपालकों को शेड, चारा आदि हेतु ₹1 लाख तक ब्याज-मुक्त ऋण दिया जाता है। सहकार किसान कल्याण योजना में कृषि अवसंरचना/संबद्ध कार्यों के लिए ₹10 लाख तक का ऋण मिलता है। राजस्थान ग्रामीण आजीविका ऋण योजना गैर-कृषि व ग्रामीण कारीगरों को ऋण देती है। इस प्रकार A-1, B-2, C-3, D-4 सही सुमेलन है जो विकल्प A 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502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21/50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प्रधानमंत्री फसल बीमा योजना (PMFBY) के संबंध में निम्नलिखित कथनों पर विचार कीजिए: A. यह योजना 18 फरवरी 2016 से प्रारंभ हुई तथा वर्ष 2020 से किसानों के लिए स्वैच्छिक (Voluntary) कर दी गई है। B. प्रीमियम दरें: खरीफ फसलों हेतु 2%, रबी फसलों हेतु 1.5% तथा वाणिज्यिक/बागवानी फसलों हेतु 5% तय हैं। C. प्रीमियम की शेष राशि का भार केंद्र और राज्य सरकार द्वारा 50:50 के अनुपात में वहन किया जाता है। D. बीमा पॉलिसियों के सुचारू वितरण हेतु 'मेरी पॉलिसी मेरे हाथ' अभियान संचालित किया गया।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907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22/50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PMFBY की शुरुआत 18 फरवरी 2016 को खरीफ 2016 मौसम से की गई थी। 2020 में इसे ऋणी व गैर-ऋणी सभी किसानों के लिए पूर्णतः स्वैच्छिक बना दिया गया। किसानों के लिए प्रीमियम दर खरीफ हेतु 2%, रबी हेतु 1.5% और वाणिज्यिक/बागवानी फसलों हेतु 5% है, जबकि शेष प्रीमियम सब्सिडी का 50:50 भाग केंद्र व राज्य वहन करते हैं (पूर्वोत्तर राज्यों में 90:10)। बीमा दावों के त्वरित निपटान हेतु केंद्र ने SARTHI प्लेटफार्म लॉन्च किया है। ग्राम पंचायतों पर 'मेरी पॉलिसी मेरे हाथ' अभियान द्वारा पॉलिसियां बांटी गईं। राजस्थान में वर्तमान सरकार के कार्यकाल में ₹6,206.61 करोड़ के दावे वितरित किए जा चुके हैं। अतः चारों कथन सही हैं और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907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22/50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राष्ट्रीय बागवानी मिशन (NHM) राजस्थान के कितने जिलों में क्रियान्वित किया जा रहा है और बजट 2026-27 के तहत नए सेंटर ऑफ एक्सीलेंस कहाँ प्रस्तावित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सभी 41 जिलों में; अलवर (प्याज-सब्जी), श्रीगंगानगर (किन्नू), बांसवाड़ा (आम)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24 जिलों में; जयपुर, जोधपुर, कोटा</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33 जिलों में; बीकानेर, जैसलमेर, बाड़मेर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10 जिलों में; उदयपुर, डूंगरपुर, बांसवाड़ा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312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सभी 41 जिलों में; अलवर (प्याज-सब्जी), श्रीगंगानगर (किन्नू), बांसवाड़ा (आम)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24 जिलों में; जयपुर, जोधपुर, कोटा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33 जिलों में; बीकानेर, जैसलमेर, बाड़मेर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 जिलों में; उदयपुर, डूंगरपुर, बांसवाड़ा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नेशनल होर्टिकल्चर मिशन (NHM) राजस्थान के पुनर्गठित सभी 41 जिलों में लागू किया जा रहा है, जो केंद्र और राज्य सरकार के 60:40 अंशदान से संचालित है। इसके तहत फल बगीचे, पॉलीहाउस, शेडनेट और वर्मी कम्पोस्ट इकाइयों पर सब्सिडी दी जाती है। बजट 2026-27 के तहत नए उत्कृष्टता केंद्र (Centers of Excellence) अलवर में (प्याज एवं सब्जी हेतु), श्रीगंगानगर में (किन्नू/साइट्रस फल हेतु) और बांसवाड़ा में (आम हेतु) स्थापित किए जाने की घोषणा की गई है। इसके अतिरिक्त जोधपुर, पाली और कोटा में हाई-टेक नर्सरियाँ विकसित की जाएँगी।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312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राष्ट्रीय कृषि विकास योजना (RKVY) के संदर्भ में निम्नलिखित कथनों पर विचार कीजिए: A. RKVY की शुरुआत वर्ष 2007-08 में हुई थी। B. योजना में वित्तीय सहायता केंद्र एवं राज्य सरकार द्वारा 60:40 के अनुपात में दी जाती है। C. RKVY के तहत कृषि एवं संबद्ध क्षेत्रों में अवसंरचना विकास और नवाचारों को बढ़ावा दिया जाता है। D. बजट 2026-27 के तहत जोधपुर, कोटा और उदयपुर में 'जैविक खाद्य बाजार' (Organic Food Markets) स्थापित किए जाएंगे।</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71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24/50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कृषि विकास योजना (RKVY) 2007-08 में राज्यों को कृषि में निवेश बढ़ाने हेतु शुरू की गई एक केंद्र प्रायोजित योजना है। इसमें केंद्र व राज्य का वित्तीय अंशदान 60:40 है। इसके तहत कृषि अवसंरचना, जैविक खेती, यंत्रीकरण आदि गतिविधियां संचालित होती हैं। जैविक खेती को प्रोत्साहन देने हेतु बजट 2026-27 में राज्य के तीन प्रमुख संभाग मुख्यालयों - जोधपुर, कोटा और उदयपुर में समर्पित 'जैविक खाद्य बाजार' (Organic Food Markets) स्थापित करने की घोषणा की गई है। अतः सभी चारों कथन A, B, C और D पूर्णतः सत्य हैं, इसलिए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71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24/50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कृषि यंत्रीकरण को बढ़ावा देने के लिए संचालित 'कृषि मशीनरी पर उप-मिशन' (SMAM) के तहत कस्टम हायरिंग सेंटर (CHC) की बुकिंग हेतु राजस्थान में कौन सा मोबाइल ऐप संचालित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RajKisan Custom Hiring App</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Raj Spice App</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SARTHI App</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Raj-AIMS App</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25/50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खरीफ एवं रबी फसलों का उनके वर्ष 2025-26 के सकल उत्पादन मूल्य (GVO ₹ करोड़ में) से मिलान कीजिए: सूची-I: A. गेहूं (Wheat) B. राई-सरसों (Mustard) C. मूंगफली (Groundnut) D. बाजरा (Bajra) सूची-II: 1. ₹38,394 करोड़ 2. ₹34,826 करोड़ 3. ₹15,978 करोड़ 4. ₹9,781 करोड़</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RajKisan Custom Hiring App</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Raj Spice App</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SARTHI App</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Raj-AIMS App</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कृषि विस्तार एवं प्रौद्योगिकी मिशन (NMAET) के घटक 'कृषि मशीनरी पर उप-मिशन' (SMAM) के तहत छोटे व सीमांत किसानों को महंगे कृषि उपकरण किराए पर उपलब्ध कराने हेतु कस्टम हायरिंग सेंटर (CHC) स्थापित किए जाते हैं। इन केंद्रों से ट्रैक्टर व यंत्र बुक करने के लिए राज्य में 'RajKisan Custom Hiring App' विकसित किया गया है। SMAM के तहत SC/ST/महिला/सीमांत किसानों को 50% तथा अन्य को 40% अनुदान मिलता है। बजट 2026-27 में ₹96 करोड़ की लागत से 500 नए CHC स्थापित करने का लक्ष्य रखा गया है। विकल्प B मसालों हेतु, C फसल बीमा हेतु और D एआई कृषि हेतु है। अतः विकल्प A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25/50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राष्ट्रीय प्राकृतिक कृषि मिशन (NMNF) वर्ष 2025-26 के क्रियान्वयन से संबंधित निम्नलिखित कथनों पर विचार कीजिए: A. राज्य में कुल 2,000 क्लस्टर (1,800 केंद्रीय + 200 राज्य) गठित कर 2.50 लाख किसानों को जोड़ने का लक्ष्य है। B. प्रत्येक क्लस्टर का आकार 50 हेक्टेयर होगा जिसमें 125 किसान शामिल होंगे। C. प्रत्येक क्लस्टर में प्राकृतिक खेती के प्रसार हेतु 'कृषि सखी / CRP' को ₹4,000/एकड़ प्रोत्साहन राशि DBT द्वारा दी जाएगी। D. राज्य में 180 बायो-इनपुट संसाधन केंद्र (BRCs) स्थापित किए जा रहे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52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26/50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रसायनों से मुक्त प्राकृतिक खेती को बढ़ावा देने हेतु राष्ट्रीय प्राकृतिक कृषि मिशन (NMNF) 2025-26 से बड़े पैमाने पर लागू किया गया है। इसके तहत राज्य में 2,000 क्लस्टरों में 1.0 लाख हेक्टेयर क्षेत्र में 2.50 लाख किसानों को कवर किया जा रहा है। प्रति क्लस्टर 50 हेक्टेयर क्षेत्रफल में 125 किसान शामिल होते हैं। किसानों को सलाह व सहायता देने हेतु 'कृषि सखी/कम्युनिटी रिसोर्स पर्सन (CRP)' तैनात की जाती हैं तथा प्रति एकड़ ₹4,000 की सहायता DBT से दी जाती है। इसके अलावा जैविक इनपुट तैयार करने हेतु 180 बायो-इनपुट संसाधन केंद्र स्थापित किए जा रहे हैं (₹1 लाख/केंद्र)। अतः चारों कथन सत्य हैं और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52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26/50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2025-26 में घोषित 'पीएम धन-धान्य कृषि योजना' (PMDDKY) के अंतर्गत राजस्थान के कितने और कौन से जिले शामिल किए गए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के सभी 41 जिले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8 आकांक्षी जिले - बाड़मेर, जैसलमेर, पाली, नागौर, जोधपुर, बीकानेर, चूरू, जालोर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4 जिले - कोटा, बूंदी, बारां, झालावाड़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10 सिंचित जिले - श्रीगंगानगर, हनुमानगढ़ आदि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931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27/50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8 आकांक्षी जिले - बाड़मेर, जैसलमेर, पाली, नागौर, जोधपुर, बीकानेर, चूरू, जालोर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के सभी 41 जिले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 जिले - कोटा, बूंदी, बारां, झालावाड़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 सिंचित जिले - श्रीगंगानगर, हनुमानगढ़ आदि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पीएम धन-धान्य कृषि योजना (PMDDKY) की घोषणा वर्ष 2025-26 में 6 वर्षों की अवधि के लिए की गई है, जिसका उद्देश्य देश के 100 आकांक्षी जिलों में कृषि उत्पादकता बढ़ाना है। इसमें 11 विभिन्न केंद्रीय मंत्रालयों की कृषि-संबंधित योजनाओं का एकीकरण (Convergence) किया गया है। इस योजना के अंतर्गत राजस्थान के पश्चिमी व शुष्क क्षेत्र के 8 आकांक्षी जिलों - बाड़मेर, जैसलमेर, पाली, नागौर, जोधपुर, बीकानेर, चूरू और जालोर को शामिल किया गया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931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27/50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वर्ष 2025-26 (दिसंबर 2025 तक) में कृषि विभाग के प्रमुख भौतिक घटकों को उनकी उपलब्धियों से सुमेलित कीजिए: सूची-I (घटक): सूची-I: A. फार्म पॉण्ड (Farm Ponds) B. सिंचाई पाइपलाइन C. काँटेदार तार बाड़बंदी D. मृदा स्वास्थ्य कार्ड वितरण सूची-II: 1. 10,626 संख्या (बजट 26-27 लक्ष्य 36,000) 2. 10,073 किमी (बजट 26-27 लक्ष्य 3 लाख हे.) 3. 94.69 लाख मीटर (बजट 26-27 लक्ष्य 20,000 km) 4. 4,14,714 कार्ड (लक्ष्य 4.05 लाख से अधिक)</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336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28/50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कृषि विभाग की भौतिक प्रगति रिपोर्ट (दिसंबर 2025) के अनुसार, राज्य में 10,626 फार्म पॉण्ड का निर्माण किया गया (बजट 2026-27 में 36,000 और बनाने का लक्ष्य ₹585 करोड़ से है)। 10,073 किमी सिंचाई पाइपलाइन बिछाई गई। फसलों को आवारा पशुओं से बचाने हेतु 94.69 लाख मीटर काँटेदार तार बाड़बंदी की गई (बजट 2026-27 में 20,000 किमी नई बाड़बंदी का प्रावधान)। मृदा स्वास्थ्य कार्ड वितरण में 4.05 लाख के लक्ष्य के मुकाबले 4,14,714 कार्ड जारी कर 100% से अधिक उपलब्धि हासिल की गई। अतः सही सुमेलन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336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28/50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राष्ट्रीय खाद्य सुरक्षा अधिनियम (NFSA) 2013 के राजस्थान में क्रियान्वयन के संदर्भ में निम्नलिखित कथनों पर विचार कीजिए: A. NFSA देश में 5 जुलाई 2013 से लागू हुआ और राजस्थान में इसे 2 अक्टूबर 2013 को लागू किया गया। B. अधिनियम के तहत देश की 67% आबादी (ग्रामीण 75% + शहरी 50%) को कानूनी खाद्य सुरक्षा प्राप्त है। C. राजस्थान सरकार द्वारा 1 मार्च 2019 से पात्र परिवारों को ₹1 प्रति किग्रा की रियायती दर पर गेहूं वितरित किया जा रहा है। D. अंत्योदय अन्न योजना (AAY) परिवारों को 35 किग्रा प्रति परिवार प्रति माह खाद्यान्न दिया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741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29/50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खाद्य सुरक्षा अधिनियम (NFSA) अधिसूचित 10 सितंबर 2013 को हुआ, देश में 5 जुलाई 2013 से प्रभावी हुआ और राजस्थान में राष्ट्रपिता महात्मा गांधी की जयंती पर 2 अक्टूबर 2013 को लागू किया गया। इसके तहत राज्य की लक्षित आबादी को सस्ता खाद्यान्न दिया जाता है। केंद्र सरकार की मूल दरें चावल ₹3, गेहूं ₹2, मोटा अनाज ₹1/kg हैं, लेकिन राजस्थान में 1 मार्च 2019 से गेहूं मात्र ₹1/kg पर दिया जा रहा है। अंत्योदय परिवारों को 35 kg/माह तथा प्राथमिक परिवारों को 5 kg/व्यक्ति/माह खाद्यान्न मिलता है। महिला सशक्तिकरण हेतु 18+ वर्ष की महिला को परिवार का मुखिया माना जाता है। चारों कथन सत्य हैं, अतः विकल्प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741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29/50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खाद्य सुरक्षा योजना में अपात्र एवं सक्षम व्यक्तियों को स्वेच्छा से नाम वापस लेने हेतु राजस्थान सरकार द्वारा नवंबर 2024 में कौन सा अभियान शुरू किया गया और राज्य खाद्य सुरक्षा सूचकांक (जनवरी 2026) में शीर्ष जिला कौन सा रहा?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 दो अभियान' (Give Up Campaign); झुंझुनूं जिला</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'अन्नपूर्णा अभियान'; जयपुर जिला</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'गिव इट अप सब्सिडी'; कोटा जिला</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'शुद्ध के लिए युद्ध'; जोधपुर जिला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30/50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2025-26 के अनुमानों के अनुसार रबी फसलों में गेहूं का GVO सर्वाधिक ₹38,394 करोड़ (2024-25 में ₹40,970 करोड़) तथा राई-सरसों का GVO ₹34,826 करोड़ (2024-25 में ₹31,760 करोड़) रहा है। खरीफ फसलों में मूंगफली का GVO बढ़कर ₹15,978 करोड़ (2024-25 में ₹10,961 करोड़) हो गया, जिसने बाजरा को पीछे छोड़ दिया, जबकि बाजरा का GVO घटाकर ₹9,781 करोड़ (2024-25 में ₹12,991 करोड़) रह गया है। इसके अतिरिक्त रबी में चना का GVO ₹13,913 करोड़ तथा खरीफ में मूंग का GVO ₹9,507 करोड़ दर्ज किया गया है। इस प्रकार गेहूं (1), राई-सरसों (2), मूंगफली (3) और बाजरा (4) का सही सुमेलन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'दे दो अभियान' (Give Up Campaign); झुंझुनूं जिला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'अन्नपूर्णा अभियान'; जयपुर जिला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'गिव इट अप सब्सिडी'; कोटा जिला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'शुद्ध के लिए युद्ध'; जोधपुर जिला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खाद्य सुरक्षा योजना (NFSA) का लाभ केवल वास्तविक गरीब व जरूरतमंद परिवारों तक पहुँचाने के लिए सक्षम, आयकरदाता एवं अपात्र व्यक्तियों को स्वेच्छा से अपना नाम सूची से हटाने के लिए प्रेरित करने हेतु राजस्थान सरकार द्वारा नवंबर 2024 में 'दे दो अभियान' (Give Up Campaign) प्रारंभ किया गया था। इसके अतिरिक्त जनवरी 2026 में जारी 'राजस्थान खाद्य सुरक्षा सूचकांक' में राज्य का शीर्ष प्रदर्शन करने वाला जिला झुंझुनूं रहा, जबकि जैसलमेर जिले को सर्वाधिक संवेदनशील (Vulnerable) पाया गया।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30/50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राष्ट्रीय खाद्य सुरक्षा एवं पोषण मिशन (NFSNM) तथा दलहन आत्मनिर्भरता के संदर्भ में निम्नलिखित कथनों पर विचार कीजिए: A. NFSNM-गेहूं राज्य के 18 जिलों में तथा NFSNM-दलहन राज्य के सभी 41 जिलों में लागू है। B. वर्ष 2025-26 से 'दलहन आत्मनिर्भरता मिशन' पूरे राज्य में शुरू किया गया है जिसमें NAFED व NCCF द्वारा 100% खरीद की जाएगी। C. श्री अन्न (मोटे अनाज) घटक के तहत बाजरा मिशन 28 जिलों में और ज्वार मिशन 11 जिलों में संचालित है। D. वाणिज्यिक फसल के रूप में कपास मिशन राज्य के 18 जिलों में संचालित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55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31/50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खाद्य सुरक्षा एवं पोषण मिशन (NFSNM) केंद्र व राज्य के 60:40 अंशदान से चल रहा है। गेहूं घटक 18 जिलों में और दलहन घटक राज्य के सभी 41 जिलों में लागू है। राज्य को दलहन में आत्मनिर्भर बनाने हेतु 2025-26 में ₹274.19 करोड़ का दलहन मिशन शुरू किया गया है जिसमें NAFED और NCCF किसानों से 100% दलहन खरीदेंगे। मिलेट्स/श्री अन्न प्रोत्साहन हेतु बाजरा विकास 28 जिलों में व ज्वार 11 जिलों में लागू है। कपास कीट प्रबंधन हेतु कपास मिशन 18 जिलों में चल रहा है। चारों कथन पूर्णतः सत्य हैं, अतः सही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55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31/50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खाद्य तेलों में आत्मनिर्भरता हेतु संचालित 'खाद्य तेल-तिलहन राष्ट्रीय मिशन' (NMEO-Oilseeds) में केंद्र और राज्य सरकार का वित्तीय अंशदान अनुपात कितना है तथा इसमें किस पद्धति पर बल दिया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100:0 (100% केंद्र); यंत्रीकरण पर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60:40; IPM-आधारित किसान फील्ड स्कूल (Farmer Field Schools - FFS) पर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50:50; केवल ड्रिप सिंचाई पर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75:25; रासायनिक कीटनाशकों 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95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32/50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60:40; IPM-आधारित किसान फील्ड स्कूल (Farmer Field Schools - FFS) 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100:0 (100% केंद्र); यंत्रीकरण 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50:50; केवल ड्रिप सिंचाई 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75:25; रासायनिक कीटनाशकों 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सरकार और राजस्थान सरकार द्वारा तिलहन उत्पादन बढ़ाने एवं खाद्य तेलों के आयात पर निर्भरता कम करने हेतु संचालित NMEO-Oilseeds योजना में केंद्र और राज्य का वित्तीय अंशदान 60:40 है। योजना के तहत राजस्थान हेतु ₹125 करोड़ का प्रावधान किया गया था जिसमें से ₹105.73 करोड़ व्यय किए गए। इस योजना के अंतर्गत एकीकृत कीट प्रबंधन (IPM) पर आधारित 'किसान फील्ड स्कूल' (Farmer Field Schools - FFS) आयोजित कर किसानों को कीट नियंत्रण व उन्नत तकनीकों का व्यावहारिक प्रशिक्षण दिया जाता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95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32/50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राज्य भण्डागार निगम (RSWC) एवं राज्य में गोदाम निर्माण सब्सिडी के संबंध में निम्नलिखित कथनों पर विचार कीजिए: A. RSWC की स्थापना के तहत वर्तमान में 36 जिलों में 97 गोदाम संचालित हैं जिनकी कुल भंडारण क्षमता 17.25 लाख मीट्रिक टन है। B. गोदाम निर्माण हेतु राजस्थान में SC/ST किसानों को देश में सर्वाधिक 70% सब्सिडी दी जाती है। C. किसान उत्पादक संगठनों (FPO) को 60%, सामान्य किसानों को 30% और सहकारी समितियों को 10% सब्सिडी मिलती है। D. बजट 2025-26 के तहत 500 MT क्षमता के 100 नए गोदाम और 250 MT क्षमता के 50 गोदाम निर्माणाधीन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360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राज्य भण्डागार निगम (RSWC) कृषि उपज के वैज्ञानिक भंडारण की नोडल संस्था है। वर्तमान में राज्य के 36 जिलों में RSWC के 97 गोदाम कार्यरत हैं जिनकी क्षमता 17.25 लाख MT है। कृषि उपज के स्थानीय भंडारण को बढ़ावा देने हेतु राज्य में गोदाम निर्माण सब्सिडी दरें देश में सर्वाधिक हैं: SC/ST किसान - 70%, FPO - 60%, सामान्य किसान - 30%, और सहकारी समितियां - 10%। बजट 2025-26 के तहत 500 MT के 100 गोदाम, 250 MT के 50 गोदाम बनाए जा रहे हैं तथा 100 पुराने गोदामों का नवीनीकरण किया जा रहा है। चारों कथन सत्य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360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खाद्य प्रसंस्करण एवं विपणन पहलों को उनके विवरण से सुमेलित कीजिए: सूची-I (पहल/योजना): सूची-I: A. PM-FME योजना B. राजस्थान मसाला कॉन्क्लेव 2025 C. Mission Raj GIFT D. Rising Rajasthan 2024 (कृषि क्षेत्र) सूची-II: 1. असंगठित खाद्य प्रसंस्करण इकाइयों को 35% सब्सिडी (मैक्स ₹10 लाख) 2. 8 सितंबर 2025 को जयपुर में आयोजित एवं 'राज स्पाइस ऐप' लॉन्च 3. जीआई (Geographical Indication) मान्यता प्राप्त उत्पादों का ब्रांडिंग संवर्धन 4. ₹43,794 करोड़ के कुल 2,524 MoU हस्ताक्षरित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76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34/50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PM-FME (सूक्ष्म खाद्य उद्योग उन्नयन योजना) 2020-21 से लागू है जिसमें 35% क्रेडिट-लिंक्ड सब्सिडी (अधिकतम ₹10 लाख) मिलती है। राजस्थान मसाला कॉन्क्लेव का आयोजन 8 सितंबर 2025 को बिड़ला ऑडिटोरियम जयपुर में हुआ जहाँ पंजीकृत 4,000+ व्यापारियों हेतु 'Raj Spice App' लॉन्च किया गया। 'Mission Raj GIFT' के तहत राज्य के विशिष्ट कृषि व मसाला उत्पादों को GI टैग व वैश्विक ब्रांडिंग दी जा रही है। राइज़िंग राजस्थान 2024 ग्लोबल समिट में कृषि क्षेत्र में ₹43,794 करोड़ के 2,524 MoU हुए। अतः विकल्प A सही सुमेलन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76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34/50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कृषि विपणन (Agricultural Marketing) एवं कृषक कल्याण कोष से संबंधित निम्नलिखित कथनों पर विचार कीजिए: A. कृषि विपणन निदेशालय की स्थापना वर्ष 1974 में हुई थी। B. 'किसान कल्याण कोष' की स्थापना 16 दिसंबर 2019 को ₹1,000 करोड़ से हुई थी, जिसकी राशि बढ़ाकर ₹7,500 करोड़ कर दी गई है। C. e-NAM पोर्टल पर अपनी उपज बेचने वाले किसानों हेतु 'कृषक उपहार योजना' संचालित है जिसमें ₹1.38 करोड़ के पुरस्कार बांटे गए। D. Global Rajasthan Agri-Tech Meet (GRAM) का आयोजन मार्च 2026 में JECC जयपुर में FICCI के सहयोग से प्रस्तावित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35/50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भू-उपयोग (Land Use) सांख्यिकी के संदर्भ में राज्य के कुल रिपोर्टिंग क्षेत्रफल में 'शुद्ध बोया गया क्षेत्र' (Net Sown Area) कितना प्रतिशत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8.08%</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18.50%</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53.02%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40.12%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कृषि उपज के सुचारू विपणन और किसानों को वित्तीय संबल देने हेतु कृषि विपणन निदेशालय (1974) कार्यरत है। किसानों को उपज का सही मूल्य दिलाने और कल्याणकारी योजनाएं चलाने हेतु 16 दिसंबर 2019 को 'किसान कल्याण कोष' का गठन हुआ जिसे ₹1,000 करोड़ से बढ़ाकर वर्तमान में ₹7,500 करोड़ कर दिया गया है। e-NAM पर ₹10,000 से अधिक की उपज बेचने पर कूपन देकर 'कृषक उपहार योजना' में लॉटरी निकाली जाती है। कृषि प्रौद्योगिकी के प्रदर्शन हेतु मार्च 2026 में JECC सीतापुरा जयपुर में GRAM सम्मेलन FICCI के सहयोग से आयोजित किया जाएगा। चारों कथन सत्य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35/50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कृषकों एवं उपभोक्ताओं के हित में कार्यरत शीर्ष सहकारी संस्थाओं 'RAJFED' तथा 'CONFED' की स्थापना वर्ष और उनके प्राथमिक कार्य क्षेत्र के संबंध में कौन सा युग्म सही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RAJFED (26 नवंबर 1957 - किसानों हेतु); CONFED (27 मार्च 1967 - उपभोक्ताओं हेतु)</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RAJFED (1975 - पशुपालकों हेतु); CONFED (1953 - बैंकों हेतु)</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RAJFED (1990 - प्रशिक्षण हेतु); CONFED (2014 - गौशाला हेतु)</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दोनों की स्थापना 2019 में हुई</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57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36/50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RAJFED (26 नवंबर 1957 - किसानों हेतु); CONFED (27 मार्च 1967 - उपभोक्ताओं हेतु)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RAJFED (1975 - पशुपालकों हेतु); CONFED (1953 - बैंकों हेतु)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RAJFED (1990 - प्रशिक्षण हेतु); CONFED (2014 - गौशाला हेतु)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दोनों की स्थापना 2019 में हुई</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राज्य सहकारी क्रय-विक्रय संघ (RAJFED) की स्थापना 26 नवंबर 1957 को हुई थी जो किसानों (F for Farmer → RAJFED) से समर्थन मूल्य (MSP) पर उपज खरीद, बीज व उर्वरक वितरण का कार्य करती है। वहीं राजस्थान राज्य उपभोक्ता सहकारी संघ (CONFED) की स्थापना 27 मार्च 1967 को हुई थी जो उपभोक्ताओं (C for Consumer → CONFED) को उचित मूल्य पर राशन, उपभोग्य वस्तुएं तथा आंगनबाड़ियों को पूरक पोषाहार (₹662.50 करोड़) आपूर्ति का कार्य करती है। याद रखने की ट्रिक 'F for Farmer - RAJFED, C for Consumer - CONFED'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57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36/50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20वीं पशुधन जनगणना (2019) के अनुसार राजस्थान के राष्ट्रीय पशुधन में हिस्सेदारी एवं पशुधन आंकड़ों से संबंधित निम्नलिखित कथनों पर विचार कीजिए: A. राज्य में कुल पशुधन 568 लाख तथा कुक्कुट (Poultry) संख्या 146.23 लाख दर्ज की गई है। B. देश के कुल ऊंटों का सर्वाधिक 84.43% हिस्सा राजस्थान में पाया जाता है। C. देश की कुल बकरियों का 14%, भैंसों का 12.47%, भेड़ों का 10.64% और गायों का 7.24% राजस्थान में है। D. भारत के कुल पशुधन में राजस्थान का हिस्सा 10.60%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980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37/50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2019 में सम्पन्न 20वीं पशुधन जनगणना के अनुसार राजस्थान में कुल 568 लाख पशुधन है जो देश के कुल पशुधन का 10.60% है (उत्तर प्रदेश के बाद राजस्थान द्वितीय स्थान पर है)। राजस्थान का ऊंट पालन में देश में लगभग एकाधिकार है और राष्ट्रीय ऊंट आबादी का 84.43% राजस्थान में है। इसके अतिरिक्त राज्य में देश की 14% बकरियां (प्रथम स्थान), 12.47% भैंसें (द्वितीय स्थान), 10.64% भेड़ें (तृतीय स्थान) तथा 7.24% गायें पाई जाती हैं। कुल कुक्कुट संख्या 146.23 लाख है। इस प्रकार सभी चारों कथन A, B, C और D सत्य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980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37/50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2023-24 के पशुधन उत्पाद आंकड़ों के अनुसार दूध एवं ऊन उत्पादन (Wool Production) में राजस्थान का देश में कौन सा स्थान और योगदान प्रतिशत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दूध उत्पादन में द्वितीय (14.51%) एवं ऊन उत्पादन में प्रथम (47.53%)</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दूध में प्रथम (30%) एवं ऊन में द्वितीय (15%)</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दोनों में प्रथम स्थान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दोनों में तृतीय स्थान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385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38/50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दूध उत्पादन में द्वितीय (14.51%) एवं ऊन उत्पादन में प्रथम (47.53%)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दूध में प्रथम (30%) एवं ऊन में द्वितीय (15%)</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दोनों में प्रथम स्थान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दोनों में तृतीय स्थान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2023-24 के नवीनतम पशुधन उत्पादन आंकड़ों के अनुसार, राजस्थान में कुल दूध उत्पादन 34,733 हजार टन (34.73 मिलियन टन) दर्ज किया गया जो देश के कुल दूध उत्पादन का 14.51% है और इसके साथ राजस्थान उत्तर प्रदेश के बाद देश में 'द्वितीय स्थान' पर है। वहीं राज्य में कुल ऊन उत्पादन 160 लाख किग्रा (16 मिलियन kg) रहा जो देश के कुल ऊन उत्पादन का 47.53% (लगभग आधा) है और इस मामले में राजस्थान देश में 'प्रथम स्थान' पर बना हुआ है। इसके अलावा मांस उत्पादन 247 हजार टन और अंडा उत्पादन 3,087 मिलियन दर्ज हुआ।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385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38/50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Q39. राजस्थान में पशु स्वास्थ्य, चिकित्सा सुविधाओं और निःशुल्क दवा योजना के संबंध में निम्नलिखित कथनों पर विचार कीजिए: A. 'मुख्यमंत्री पशु निःशुल्क दवा योजना' के तहत मुफ्त दवाओं की संख्या 138 से बढ़ाकर 200 कर दी गई है। B. खुरपका-मुंहपका रोग (FMD) नियंत्रण कार्यक्रम के तहत 1.86 करोड़ गाय-भैंसों का मुफ्त टीकाकरण किया गया। C. लम्पी स्किन डिजीज (LSD) से बचाव हेतु अब तक 108.30 लाख पशुओं का मुफ्त टीकाकरण किया गया है। D. राज्य में आपातकालीन पशु चिकित्सा हेतु 1962 हेल्प लाइन एवं 536 मोबाइल यूनिट्स संचालित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790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39/50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पशुधन को बीमारियों से बचाने के लिए व्यापक चिकित्सा तंत्र स्थापित है जिसमें 7,712 पशु चिकित्सा उपकेंद्र, 2,243 प्रथम श्रेणी चिकित्सालय व पॉलिक्लिनिक कार्यरत हैं। पशु निःशुल्क स्वास्थ्य योजना के तहत मुफ्त दवाओं की सूची 138 से बढ़ाकर 200 कर दी गई है। FMD टीकाकरण कार्यक्रम (60:40) के तहत 1.86 करोड़ मवेशियों को टीका लगाया गया। लम्पी बीमारी (LSD) से बचाव हेतु 108.30 लाख पशुओं को टीके लगाए गए। त्वरित इलाज हेतु '1962' पशु एम्बुलेंस सेवा के तहत 536 मोबाइल वैन 34 जिला इकाइयों के माध्यम से कार्यरत हैं। चारों कथन सत्य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790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39/50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'मुख्यमंत्री मंगला पशु बीमा योजना' कब प्रारंभ की गई, इसके तहत प्रीमियम का भुगतान कौन करता है तथा बजट 2025-26 में कितने पशुओं के बीमा का लक्ष्य रखा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13 दिसंबर 2024; 100% प्रीमियम राज्य सरकार वहन करती है; 42 लाख पशु</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 फरवरी 2019; किसान 50% प्रीमियम देता है; 10 लाख पशु</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15 मई 2020; केंद्र सरकार 100% देती है; 25 लाख पशु</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 अक्टूबर 2013; केवल दुग्ध संघ वहन करता है; 5 लाख पशु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40/50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53.02%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8.08%</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18.50%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40.12%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राज्य का कुल रिपोर्टिंग भू-उपयोग क्षेत्रफल 343.43 लाख हेक्टेयर है, जिसमें से सर्वाधिक भाग 'शुद्ध बोया गया क्षेत्र' (Net Sown Area) का है जो 53.02% है। इसके पश्चात बंजर व अकृष्य भूमि, गैर-कृषि उपयोग की भूमि आती है, जबकि वानिकी (Forestry) का हिस्सा केवल 8.08% है। भू-उपयोग घटकों को याद रखने की प्रचलित ट्रिक 'Soil Work For Better Nature' है, जहाँ S = Sown Area, W = Waste Land, For = Forestry, B = Barren Land, और N = Non Agriculture Use को दर्शाता है। विकल्प A (8.08%) वानिकी का प्रतिशत है, जबकि विकल्प B (18.50%) अर्द्ध-मध्यम जोतों का प्रतिशत है तथा विकल्प D (40.12%) सीमांत जोतों का प्रतिशत है। अतः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13 दिसंबर 2024; 100% प्रीमियम राज्य सरकार वहन करती है; 42 लाख पशु</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फरवरी 2019; किसान 50% प्रीमियम देता है; 10 लाख पशु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मई 2020; केंद्र सरकार 100% देती है; 25 लाख पशु</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 अक्टूबर 2013; केवल दुग्ध संघ वहन करता है; 5 लाख पशु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में पशुपालकों को दुधारू व अन्य पशुओं की अकाल मृत्यु के आर्थिक नुकसान से बचाने हेतु 13 दिसंबर 2024 को 'मुख्यमंत्री मंगला पशु बीमा योजना' शुरू की गई। इस योजना में पशुपालक को कोई प्रीमियम नहीं देना होता, 100% प्रीमियम का भुगतान राज्य सरकार द्वारा किया जाता है। 1 दिसंबर 2025 से इसमें देशी गाय, भैंस, भेड़, बकरी और ऊंट को शामिल कर 2025-26 में 42 लाख पशुओं के बीमा का लक्ष्य रखा गया है। वर्ष 2024-25 में 5.54 लाख परिवारों के 10.63 लाख पशु बीमित किए गए थे।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40/50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दुग्ध उत्पादकों के कल्याण हेतु संचालित 'मुख्यमंत्री दुग्ध उत्पादक संबल योजना' तथा बीमा योजनाओं के संदर्भ में निम्नलिखित कथनों पर विचार कीजिए: A. मुख्यमंत्री दुग्ध उत्पादक संबल योजना 1 फरवरी 2019 से पुनः प्रारंभ की गई थी जिसके तहत ₹5 प्रति लीटर अनुदान दिया जाता है। B. बजट 2026-27 में दुग्ध उत्पादक संबल योजना हेतु ₹700 करोड़ का प्रावधान किया गया है। C. 'राज सारस सुरक्षा कवच बीमा योजना' के 9वें चरण में दुग्ध उत्पादक की मृत्यु/पूर्ण विकलांगता पर ₹5 लाख तथा आंशिक पर ₹2.5 लाख का बीमा आवरण है। D. 'सारस सामूहिक आरोग्य बीमा योजना' का 19वां चरण दुग्ध उत्पादकों के स्वास्थ्य बीमा हेतु संचालित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599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41/50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RCDF और डेयरी समितियों से जुड़े पशुपालकों हेतु राज्य सरकार कई कल्याणकारी योजनाएं चला रही है। CM दुग्ध उत्पादक संबल योजना (1 Feb 2019) के तहत सहकारी डेयरी में दूध देने वाले पशुपालकों को ₹5/लीटर की दर से सब्सिडी सीधे बैंक खाते में (DBT) दी जाती है (बजट 26-27 प्रावधान ₹700 करोड़)। राज सारस सुरक्षा कवच बीमा (9वां चरण) में दुर्घटना मृत्यु/स्थायी अपंगता पर ₹5 लाख तथा आंशिक पर ₹2.5 लाख का बीमा मिलता है जिसमें 1.12 लाख उत्पादक बीमित हैं। इसके अतिरिक्त सारस सामूहिक आरोग्य बीमा का 19वां चरण संचालित है। चारों कथन सत्य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599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41/50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गौशाला विकास एवं गोपालन विभाग के अनुदान प्रावधानों (1 अप्रैल 2025 से लागू) को उनके विवरण से सुमेलित कीजिए: सूची-I (मद): सूची-I: A. बड़े गोवंश हेतु दैनिक अनुदान B. छोटे गोवंश हेतु दैनिक अनुदान C. नंदीशाला जनसहभागिता योजना (90:10) D. पंजीकृत गौशालाओं को कुल अनुदान राशि सूची-II: 1. ₹50 प्रति पशु/दिन (पहले ₹44 था, 270 दिन हेतु) 2. ₹25 प्रति पशु/दिन (पहले ₹22 था, 270 दिन हेतु) 3. ₹1.57 करोड़ प्रति यूनिट लागत 4. ₹1,204.90 करोड़ (3,043 गौशालाओं को वितरित)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00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42/50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गोपालन विभाग (स्थापना 13 मार्च 2014) द्वारा पंजीकृत गौशालाओं को दी जाने वाली सहायता राशि में 1 अप्रैल 2025 से वृद्धि की गई है: बड़े पशुओं हेतु अनुदान ₹44 से बढ़ाकर ₹50/दिन तथा छोटे पशुओं हेतु ₹22 से बढ़ाकर ₹25/दिन कर दिया गया है जो वर्ष में 270 दिनों के लिए देय है। 3,043 गौशालाओं को ₹1,204.90 करोड़ बांटे गए हैं। नर मवेशियों के संरक्षण हेतु नंदीशाला योजना (90:10 जनसहभागिता) में प्रति यूनिट लागत ₹1.57 करोड़ है। बजट 2026-27 में 100 गौशालाओं को रियायती दर पर 'गौकाष्ठ मशीन' देने की घोषणा हुई है। अतः सही सुमेलन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00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42/50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सहकारी डेयरी फेडरेशन (RCDF) तथा मत्स्य पालन के संदर्भ में निम्नलिखित कथनों पर विचार कीजिए: A. RCDF की स्थापना 1975 में हुई (1977 में RCDF नाम मिला) जिसका मुख्यालय जयपुर में है और इसके अधीन 24 जिला दुग्ध संघ कार्यरत हैं। B. RCDF के पास वर्तमान में दूध प्रसंस्करण क्षमता 51.40 लाख लीटर/दिन है जिसे 'विकसित राजस्थान @ 2047' तक 200 लाख लीटर/दिन करने का लक्ष्य है। C. प्रधानमंत्री मत्स्य संपदा योजना (PMMSY) 10 सितंबर 2020 से संचालित है तथा चूरू में 'खारे पानी जलीय कृषि प्रयोगशाला' स्थापित की गई है। D. वर्ष 2024-25 में राज्य में कुल मछली उत्पादन 1,13,647.21 मीट्रिक टन दर्ज किया गया।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409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में डेयरी विकास की शीर्ष संस्था RCDF (1975, HQ जयपुर) 24 जिला दुग्ध संघों व 19,643 प्राथमिक समितियों के माध्यम से 10 लाख पशुपालकों से दूध एकत्र करती है। RCDF की वर्तमान प्रसंस्करण क्षमता 51.40 लाख लीटर/दिन है। विजन 2047 के तहत दूध प्रसंस्करण क्षमता 200 लाख लीटर/दिन तथा 1 लाख नए बिक्री केंद्र बनाने का लक्ष्य है। मत्स्य क्षेत्र में PMMSY 10 Sep 2020 से लागू है। चूरू जिले के खारे पानी में झींगा (Shrimp) व जलीय कृषि के विकास हेतु प्रयोगशाला स्थापित की गई है। 2024-25 में मछली उत्पादन 1.13 लाख MT रहा। चारों कथन सत्य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409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'मुख्यमंत्री किसान सम्मान निधि योजना' के तहत राजस्थान सरकार द्वारा पात्र किसानों को प्रतिवर्ष दी जाने वाली वित्तीय सहायता राशि को ₹2,000 से बढ़ाकर बजट 2025-26 में कितना कर दिया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₹3,000 प्रतिवर्ष (3 किश्तों में ₹1,000-1,000)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₹6,000 प्रतिवर्ष</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₹12,000 प्रतिवर्ष</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₹5,000 प्रतिवर्ष</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814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44/50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₹3,000 प्रतिवर्ष (3 किश्तों में ₹1,000-1,000)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₹6,000 प्रतिवर्ष</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₹12,000 प्रतिवर्ष</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₹5,000 प्रतिवर्ष</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केंद्र सरकार की PM-किसान योजना के तहत किसानों को ₹6,000/वर्ष (₹2,000 की 3 किश्तें) मिलते हैं। राजस्थान सरकार ने इसमें अपनी ओर से अतिरिक्त राज्य पूरक जोड़ते हुए 'मुख्यमंत्री किसान सम्मान निधि योजना' शुरू की, जिसके तहत पहले ₹2,000/वर्ष दिए जाते थे। राज्य बजट 2025-26 में इस राशि को ₹1,000 बढ़ाकर ₹3,000 प्रतिवर्ष कर दिया गया है। इस प्रकार अब राजस्थान के किसानों को PM-किसान (₹6,000) + CM-किसान (₹3,000) मिलाकर कुल ₹9,000 प्रतिवर्ष सीधे बैंक खाते में (DBT) प्राप्त हो रहे हैं। चौथी किश्त के रूप में 71.79 लाख किसानों को ₹717.96 करोड़ वितरित किए गए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814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44/50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किसान एवं कृषि श्रमिक कल्याणकारी योजनाओं से संबंधित निम्नलिखित कथनों पर विचार कीजिए: A. लघु-सीमांत वृद्ध किसान पेंशन योजना के तहत पात्र वृद्ध किसानों को ₹1,250 प्रति माह पेंशन दी जाती है। B. राजस्थान कृषक समर्थन योजना के तहत गेहूं की MSP पर ₹150 प्रति क्विंटल का अतिरिक्त राज्य बोनस दिया जाता है। C. कृषि शिक्षा में बालिकाओं को प्रोत्साहित करने हेतु 12वीं कृषि पर ₹15,000, स्नातक/स्नातकोत्तर पर ₹25,000 तथा Ph.D. पर ₹40,000 प्रतिवर्ष दिए जाते हैं। D. कृषि मंडी श्रमिकों हेतु 'महात्मा ज्योतिबा फुले मंडी श्रमिक कल्याण योजना' 2015 से संचालित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45/50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कृषि संगणना 2015-16 के अनुसार राजस्थान में प्रचालित भूमि जोतों (Operational Land Holdings) के संबंध में निम्नलिखित कथनों पर विचार कीजिए: A. राज्य में कुल प्रचालित जोतों की संख्या 76.55 लाख है, जिसमें 2010-11 की तुलना में 11.14% की वृद्धि हुई है। B. कुल प्रचालित क्षेत्रफल 208 लाख हेक्टेयर है, जो पिछली संगणना से 1.24% घट गया है। C. औसत जोत आकार 3.07 हेक्टेयर से घटकर 2.73 हेक्टेयर (-11.07%) रह गया है। D. जोतों की संख्या में सर्वाधिक प्रतिशत हिस्सा बड़ी जोतों (&gt;10 हेक्टेयर) का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सरकार किसानों के सामाजिक व आर्थिक सुरक्षा हेतु कई योजनाएं चला रही है। 55 वर्ष से अधिक महिला व 58 वर्ष से अधिक पुरुष लघु-सीमांत किसानों को ₹1,250/माह पेंशन मिलती है। गेहूं खरीद में किसानों को राहत देने हेतु केंद्र की MSP (रबी 2025-26 हेतु ₹2,425 और 2026-27 हेतु ₹2,585) के ऊपर ₹150/क्विंटल का अतिरिक्त राज्य बोनस दिया जाता है। कृषि शिक्षा अपनाने वाली छात्राओं को 12वीं में ₹15k, B.Sc/M.Sc में ₹25k तथा Ph.D में ₹40k प्रतिवर्ष छात्रवृत्ति दी जाती है। मंडी हमालों/श्रमिकों हेतु महात्मा ज्योतिबा फुले योजना 2015 से लागू है। चारों कथन सत्य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45/50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Q46. कृषि बजट 2026-27 के कुल आकार (₹1,19,408.11 करोड़) के मदवार वित्तीय आवंटन को उनके प्रतिशत/राशि से सुमेलित कीजिए: सूची-I (मद): A. कृषि सब्सिडी (Agri Subsidy) B. कृषि ऊर्जा टैरिफ सब्सिडी (बिजली सब्सिडी) C. कृषि साख एवं साख योजनाएं (Credit) D. कुल कृषि बजट का राज्य बजट में हिस्सा सूची-II: 1. ₹42,191.11 करोड़ (35.33% हिस्सा) 2. ₹33,272.39 करोड़ (कृषि सब्सिडी का मुख्य भाग) 3. ₹25,480.00 करोड़ 4. 11.36% (GSDP में योगदान 5.55%)</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62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46/50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कृषि बजट 2026-27 का कुल आकार ₹1,19,408.11 करोड़ है जो राज्य के कुल बजट का 11.36% तथा GSDP का 5.55% है। इसमें कृषि सब्सिडी का हिस्सा 35.33% (₹42,191.11 करोड़) है, जिसके अंतर्गत सबसे बड़ा भाग कृषि ऊर्जा (बिजली) टैरिफ सब्सिडी ₹33,272.39 करोड़ का है। इसके अलावा गौशाला अनुदान ₹1,401.22 करोड़ तथा डेयरी अनुदान ₹724 करोड़ है। कृषि साख (Credit) हेतु ₹25,480 करोड़ तथा कृषि बीमा हेतु ₹5,987.93 करोड़ रखे गए हैं। 5 कृषि विश्वविद्यालयों हेतु ₹390.08 करोड़ का प्रावधान है। सही सुमेलन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62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46/50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डिजिटल कृषि (Digital Agriculture) एवं जल संरक्षण पहलों से संबंधित निम्नलिखित कथनों पर विचार कीजिए: A. Raj-AIMS पोर्टल एआई/एमएल (AI/ML), जीआईएस और सैटेलाइट इमेजरी द्वारा मौसम व फसल सलाह हेतु ₹77 करोड़ से विकसित किया जा रहा है। B. PM-KUSUM योजना के कंपोनेंट-A (ग्रिड कनेक्टेड सोलर प्लांट), कंपोनेंट-B (ऑफ-ग्रिड सोलर पंप 3-10 HP) व कंपोनेंट-C (फीडर सोलराइजेशन) लागू हैं। C. PM-KUSUM कंपोनेंट-B में अनुसूचित जनजाति (ST) क्षेत्र के किसानों को 100% सब्सिडी दी जाती है। D. शेखावाटी क्षेत्र में पेयजल व सिंचाई जल आपूर्ति हेतु ₹32,000 करोड़ की 'हथनीकुंड यमुना जल परियोजना' प्रस्तावित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02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47/50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डिजिटल कृषि के तहत राज्य में 'Raj-AIMS' (AI/ML व रिमोट सेंसिंग आधारित कृषि प्रबंधन) ₹77 करोड़ से बनाया जा रहा है तथा 'Agri-Stack PMU' गठित हुआ है। सौर ऊर्जा से सिंचाई हेतु पीएम-कुसुम योजना के तहत पंप स्थापित हो रहे हैं; कंपोनेंट-B में सामान्य किसानों को 60% तथा ST क्षेत्र के किसानों को 100% सब्सिडी मिलती है। कंपोनेंट-C (फीडर सोलराइजेशन) में उत्कृष्ट कार्य हेतु राजस्थान को EDICON-2026 Gold Award मिला है। वर्षा जल संचयन हेतु MJSA 2.0 (20,000 गांवों में) जारी है। शेखावाटी हेतु हथनीकुंड (यमुना) परियोजना ₹32,000 करोड़ की है। चारों कथन सत्य हैं, अतः सही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02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47/50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[PYQ Refined] राजस्थान में पहली बार कृषि बजट किस वित्तीय वर्ष में प्रस्तुत किया गया था, तथा वर्तमान कीमतों पर वर्ष 2025-26 (AE) में राजस्थान के GSVA में कृषि क्षेत्र का योगदान कितना प्रतिशत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वर्ष 2022-23 में; 25.74%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वर्ष 2020-21 में; 20.22%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वर्ष 2023-24 में; 28.56%</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वर्ष 2024-25 में; 25.33%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433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48/50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वर्ष 2022-23 में; 25.74%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2020-21 में; 20.22%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2023-24 में; 28.56%</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2024-25 में; 25.33%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यह प्रश्न आरपीएससी द्वारा पूर्व परीक्षाओं (RAS Pre/PSI) में पूछे गए प्रश्नों का अद्यतन रूप है। राजस्थान में देश में पहली बार अलग से 'कृषि बजट' वित्तीय वर्ष 2022-23 में प्रस्तुत किया गया था जिसकी थीम "समृद्ध किसान - खुशहाल राजस्थान" थी। आर्थिक समीक्षा 2025-26 के अग्रिम अनुमानों के अनुसार वर्तमान कीमतों पर राजस्थान के सकल राज्य मूल्यवर्धन (GSVA) में कृषि एवं संबद्ध क्षेत्र का योगदान 25.74% (मूल्य ₹4.41 लाख करोड़) है, जबकि स्थिर मूल्यों (2011-12) पर यह योगदान 25.33% (मूल्य ₹2.33 लाख करोड़) है। विकल्प B, C और D के वर्ष या आंकड़े असंगत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433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48/50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[PYQ Refined] भारत में प्रमुख फसलों के उत्पादन में राजस्थान की राष्ट्रीय हिस्सेदारी से संबंधित निम्नलिखित कथनों पर विचार कीजिए: A. देश के कुल ग्वार (Guar) उत्पादन में राजस्थान का हिस्सा 88.80% है और राज्य प्रथम स्थान पर है। B. देश के कुल राई एवं सरसों (Mustard) उत्पादन में राजस्थान का हिस्सा 43.43% है और राज्य प्रथम स्थान पर है। C. देश के कुल बाजरा (Bajra) उत्पादन में राजस्थान 41.34% हिस्सेदारी के साथ देश में प्रथम स्थान पर है। D. राजस्थान कुल तिलहन (23.61%) उत्पादन में भी देश में प्रथम स्थान पर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838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49/50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यह RPSC RAS Pre, PSI तथा अन्य राज्य प्रतियोगी परीक्षाओं में बार-बार पूछे गए PYQs का संयुक्त एवं अद्यतन प्रारूप है। कृषि सांख्यिकी 2025-26 के अनुसार ग्वार उत्पादन में राजस्थान 88.80% राष्ट्रीय हिस्सेदारी के साथ देश में एकछत्र प्रथम स्थान पर है। राई व सरसों में राजस्थान 43.43% हिस्सेदारी के साथ प्रथम स्थान (द्वितीय मध्य प्रदेश) पर है। बाजरा उत्पादन में राजस्थान 41.34% हिस्सेदारी के साथ प्रथम स्थान (द्वितीय उत्तर प्रदेश) पर है। कुल तिलहन में 23.61% तथा मोटे अनाज में 14.21% हिस्सेदारी के साथ राजस्थान प्रथम स्थान पर बना हुआ है। अतः सभी चारों कथन सत्य हैं और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838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49/50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Q50. राजस्थान की प्रमुख कृषि, डेयरी एवं खाद्य सुरक्षा संस्थाओं/अधिनियमों को उनके लागू होने/स्थापना के वर्ष से सुमेलित कीजिए: सूची-I (संस्था/अधिनियम): A. राजस्थान राज्य सहकारी बैंक (RSCB) B. राजस्थान सहकारी डेयरी फेडरेशन (RCDF) C. राष्ट्रीय खाद्य सुरक्षा अधिनियम (NFSA) राजस्थान में लागू D. नमो ड्रोन दीदी योजना की शुरुआत (राजस्थान) सूची-II: 1. 14 अक्टूबर 1953 2. वर्ष 1975 (1977 में RCDF नाम) 3. 2 अक्टूबर 2013 4. वर्ष 2024 (कोटा से शुरुआत)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50/50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