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प्रथम सूती कपड़ा मिल 'द कृष्णा मिल्स लिमिटेड' की स्थापना के संबंध में निम्नलिखित में से कौन-सा कथन असत्य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इसकी स्थापना 17 जून 1889 को ब्यावर में निजी क्षेत्र में की गई थी।</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इसके संस्थापक कर्नल डिक्सन एवं सेठ दामोदर दास राठी थे।</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इसमें राज्य में सर्वाधिक कार्यशील करघे स्थापित किए गए थे।</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यह राजस्थान की प्रथम सार्वजनिक क्षेत्र की सूती वस्त्र मिल थी।</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चारों कथन सत्य हैं। जयपुर के संस्थापक सवाई जयसिंह द्वितीय ने राज्य में कला एवं हस्तशिल्प को बढ़ावा देने हेतु 36 कारखानों की स्थापना की थी, जिनमें वस्त्र निर्माण हेतु सूरतखाना प्रमुख था। पावरलूम बुनकरों को आधुनिक डिजाइन सहायता प्रदान करने हेतु भारत सरकार के वस्त्र मंत्रालय की मदद से पहला कंप्यूटर एडेड डिजाइन (CAD) सेंटर भीलवाड़ा में शुरू किया गया था। भविष्य की जरूरतों के अनुरूप 'नेक्स्ट जेन टेक्सटाइल पार्क' पाली में स्थापित किया जा रहा है, जबकि गुलाबपुरा में सहकारी क्षेत्र की कताई मिल संचालित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5/50</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A-1, B-2, C-3, D-4 है। राइजिंग राजस्थान वैश्विक निवेश सम्मेलन 2024 का आयोजन 9-11 दिसंबर 2024 को जयपुर में हुआ जिसमें 32 देशों (17 पार्टनर + 15 सहभागी) ने भाग लिया। इसका नोडल विभाग BIP था। इस समिट में कुल ₹35.30 लाख करोड़ के MoU हस्ताक्षरित हुए। संख्या के हिसाब से सर्वाधिक MoU उद्योग विभाग (4,340) में हुए, जबकि कुल निवेश राशि के मामले में सर्वाधिक निवेश प्रस्ताव ऊर्जा क्षेत्र (₹28.27 लाख करोड़) में प्राप्त हुए।</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50/50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प्रमुख ऊनी वस्त्र इकाइयों एवं संस्थाओं को उनके संबंधित जिलों से सुमेलित कीजिए: सूची-I: सूची-I: A. स्टेट वूलन मिल्स B. वर्स्टेड स्पिनिंग मिल्स C. विदेशी आयात-निर्यात संस्थान D. जोधपुर ऊन फैक्ट्री सूची-II: 1. बीकानेर 2. लाडनूँ (कुचामन-डीडवाना) 3. कोटा 4. जोधपुर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44292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6/50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सुमेलन A-1, B-2, C-3, D-4 है। स्टेट वूलन मिल्स बीकानेर में सरकारी क्षेत्र में स्थापित एक प्रमुख ऊनी वस्त्र इकाई है। वर्स्टेड स्पिनिंग मिल्स लाडनूँ (वर्तमान कुचामन-डीडवाना जिले) में स्थित है। विदेशी आयात-निर्यात संस्थान की स्थापना कोटा में की गई थी, जबकि जोधपुर ऊन फैक्ट्री जोधपुर जिले में स्थापित है। बीकानेर को भारत में सबसे बड़े ऊन के बाजार (Wool Market) के रूप में भी जाना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44292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6/50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हस्तनिर्मित कागज (Handmade Paper) निर्माण उद्योग के लिए कौन-से स्थान प्रसिद्ध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सांगानेर (जयपुर) और घोसूंडा (चित्तौड़गढ़)</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कैथून (कोटा) और बालोतरा (बाड़मेर)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मोड़क (कोटा) और ब्यावर (अजमेर)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नापासर (बीकानेर) और मथानिया (जोधपुर)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834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7/50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सांगानेर (जयपुर) और घोसूंडा (चित्तौड़गढ़)</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कैथून (कोटा) और बालोतरा (बाड़मेर)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मोड़क (कोटा) और ब्यावर (अजमेर)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नापासर (बीकानेर) और मथानिया (जोधपुर)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हाथ से कागज (हस्तनिर्मित कागज) बनाने की परंपरा अत्यधिक प्राचीन है और इसके लिए जयपुर का सांगानेर तथा चित्तौड़गढ़ का घोसूंडा गाँव पूरे देश में प्रसिद्ध हैं। सांगानेर में राष्ट्रीय हस्तनिर्मित कागज संस्थान (KVIC द्वारा) भी स्थापित है। कैथून कोटा डोरिया साड़ियों के लिए, बालोतरा अजरक/मलीर प्रिंट हेतु तथा नापासर बीकानेर बीकानेरी भुजिया व ऊनी पट्टू के लिए प्रसिद्ध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834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7/50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चमड़ा उद्योग एवं संबद्ध विकास संस्थानों के संदर्भ में निम्नलिखित कथनों पर विचार कीजिए: A. मानपुर मचेड़ी (जयपुर) में राज्य का प्रमुख लेदर कॉम्प्लेक्स/चमड़ा पार्क विकसित किया गया है। B. फुटवियर डिजाइन एंड डेवलपमेंट इंस्टीट्यूट (FDDI) की स्थापना जोधपुर जिले में की गई है। C. चमड़ा उद्योग में पशुओं की खाल से बाल आसानी से हटाने के लिए सोडियम सल्फाइड का उपयोग किया जाता है। D. राजस्थान स्टेट केमिकल्स वर्क्स डीडवाना चमड़ा उद्योग हेतु सोडियम सल्फाइड का निर्माण करता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923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8/50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कथन A, B, C तथा D सत्य हैं। राजस्थान में चमड़ा उद्योग के एकीकृत विकास हेतु मानपुर मचेड़ी (जयपुर) में लेदर पार्क स्थापित किया गया है। फुटवियर क्षेत्र में उच्च स्तरीय तकनीकी शिक्षा एवं डिजाइनिंग हेतु भारत सरकार द्वारा जोधपुर में फुटवियर डिजाइन एंड डेवलपमेंट इंस्टीट्यूट (FDDI) स्थापित किया गया है। चमड़े की प्रोसेसिंग/टैनिंग प्रक्रिया में चूने के साथ सोडियम सल्फाइड मिलाया जाता है जो बालों को गलाने का काम करता है। डीडवाना स्थित राजस्थान स्टेट केमिकल्स वर्क्स इसका प्रमुख उत्पादक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923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8/50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खादी एवं ग्रामोद्योग बोर्ड द्वारा ग्रामीण एवं शहरी युवाओं को स्वरोजगार प्रशिक्षण प्रदान करने हेतु संचालित तीन प्रमुख केंद्र कहाँ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अजमेर, जयपुर और सिरोही (पुष्कर, मानसरोवर-जयपुर, माउंट आबू)</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जोधपुर, बीकानेर और उदयपुर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कोटा, भीलवाड़ा और अलवर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बाड़मेर, जैसलमेर और बीकानेर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643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9/50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अजमेर, जयपुर और सिरोही (पुष्कर, मानसरोवर-जयपुर, माउंट आबू)</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 बीकानेर और उदयपुर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 भीलवाड़ा और अलवर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 जैसलमेर और बीकानेर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खादी एवं ग्रामोद्योग बोर्ड द्वारा खादी व ग्रामोद्योग क्षेत्र में नए उद्यमियों व युवाओं को निःशुल्क कौशल प्रशिक्षण देने हेतु तीन प्रमुख प्रशिक्षण केंद्र संचालित किए जा रहे हैं: 1. पुष्कर (अजमेर), 2. 'खादी संकुल' मानसरोवर (जयपुर), तथा 3. माउंट आबू (सिरोही)। बोर्ड का मुख्य उद्देश्य ग्रामीण क्षेत्रों में गैर-कृषि रोजगार का सृजन करना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643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9/50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प्रथम सीमेंट कारखाने की स्थापना के संबंध में कौन-सा कथन 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1915 में लाखेरी (बूंदी) में ए.सी.सी. (ACC) द्वारा क्लीक निक्सन कंपनी की सहायता से की गई।</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1953 में बावरा (सवाई माधोपुर) में 'जयपुर उद्योग लिमिटेड' के नाम से की गई।</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1974 में निम्बाहेड़ा (चित्तौड़गढ़) में जे.के. सीमेंट द्वारा की गई।</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1984 में गोटन (नागौर) में बिड़ला ग्रुप द्वारा की गई।</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10/50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यह राजस्थान की प्रथम सार्वजनिक क्षेत्र की सूती वस्त्र मिल थी।</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इसकी स्थापना 17 जून 1889 को ब्यावर में निजी क्षेत्र में की गई थी।</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इसके संस्थापक कर्नल डिक्सन एवं सेठ दामोदर दास राठी थे।</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इसमें राज्य में सर्वाधिक कार्यशील करघे स्थापित किए गए थे।</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 कृष्णा मिल्स लिमिटेड राजस्थान की प्रथम सूती वस्त्र मिल है, जिसकी स्थापना 17 जून 1889 ई. को निजी क्षेत्र (Private Sector) में ब्यावर (अजमेर) में की गई थी, न कि सार्वजनिक क्षेत्र में। इसके मुख्य संस्थापक कर्नल डिक्सन तथा सशस्त्र क्रांति के भामाशाह सेठ दामोदर दास राठी (उनके पिता खींवराज राठी के सहयोग से) थे। इस मिल की विशेषता यह थी कि इसमें राज्य में सर्वाधिक कार्यशील करघे लगे हुए थे। ब्यावर में ही बाद में 9 अगस्त 1906 को दूसरी सूती मिल 'एडवर्ड मिल्स लि.' तथा 1925 में 'श्री महालक्ष्मी मिल्स लि.' स्थापित की गई थी। अतः कथन D असत्य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1915 में लाखेरी (बूंदी) में ए.सी.सी. (ACC) द्वारा क्लीक निक्सन कंपनी की सहायता से की गई।</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1953 में बावरा (सवाई माधोपुर) में 'जयपुर उद्योग लिमिटेड' के नाम से की गई।</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1974 में निम्बाहेड़ा (चित्तौड़गढ़) में जे.के. सीमेंट द्वारा की गई।</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1984 में गोटन (नागौर) में बिड़ला ग्रुप द्वारा की गई।</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प्रथम सीमेंट कारखाने की स्थापना वर्ष 1915 में लाखेरी गाँव (बूंदी जिला) में साहू जैन समूह द्वारा क्लीक निक्सन कंपनी के सहयोग से 'एसोसिएट सीमेंट कंपनी' (ACC Ltd.) के रूप में की गई थी, जहाँ वर्ष 1917 में कमर्शियल उत्पादन प्रारंभ हुआ था। वर्तमान में यह इकाई अडाणी समूह द्वारा संचालित है। सवाई माधोपुर स्थित जयपुर उद्योग लिमिटेड की स्थापना 1953 में हुई थी जो एशिया का बड़ा कारखाना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10/50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सीमेंट उद्योग के संदर्भ में निम्नलिखित कथनों पर विचार कीजिए: A. भारी व कम मूल्य के कच्चे माल (चूना पत्थर/लाइमस्टोन) की उपलब्धता ही सीमेंट उद्योग के स्थानीयकरण का मुख्य कारण है। B. सवाई माधोपुर में स्थित 'जयपुर उद्योग लिमिटेड' (1953) किसी समय दक्षिण एशिया का सबसे बड़ा सीमेंट कारखाना था। C. राजस्थान का देश में सीमेंट उत्पादन में प्रथम स्थान है और चित्तौड़गढ़ को 'सीमेंट नगरी' कहा जाता है। D. राज्य में भविष्य में सर्वाधिक सीमेंट उत्पादन की संभावनाएं जैसलमेर जिले में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64535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11/50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चारों कथन A, B, C और D सत्य हैं। सीमेंट उद्योग भार-ह्रासी कच्चे माल (चूना पत्थर, जिप्सम) पर निर्भर है, इसलिए कारखाने कच्चे माल के स्रोतों के निकट स्थापित होते हैं। बावरा (सवाई माधोपुर) का जयपुर उद्योग लि. 1953 से 1986 तक कार्यरत एशिया का विशालतम कारखाना था। चित्तौड़गढ़ में बिड़ला, आदित्य, जेके सीमेंट आदि की सघनता के कारण इसे सीमेंट नगरी कहते हैं। जैसलमेर के पारेवर, खींया-खींवसर क्षेत्रों में उच्च गुणवत्ता वाले लाइमस्टोन के विशाल भंडार मिलने के कारण वहाँ 6 वृहत् सीमेंट कारखाने प्रस्तावित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64535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11/50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सीमेंट कंपनियों एवं उनकी इकाइयों के स्थापना स्थानों का सही मिलान कीजिए: सूची-I: सूची-I: A. जे.के. सीमेंट B. मंगलम सीमेंट C. बिनानी सीमेंट D. जे.के. लक्ष्मी सीमेंट सूची-II: 1. निम्बाहेड़ा (चित्तौड़गढ़) 2. मोड़क (कोटा) 3. पिंडवाड़ा (सिरोही) 4. सिरोही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88584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12/50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मिलान A-1, B-2, C-3, D-4 है। जे.के. सीमेंट की पहली बड़ी इकाई 1974 में निम्बाहेड़ा (चित्तौड़गढ़) में स्थापित हुई थी, जो राज्य में सर्वाधिक सीमेंट उत्पादक इकाइयों में से एक है। मंगलम सीमेंट की इकाई मोड़क (कोटा) में स्थित है। बिनानी सीमेंट का संयंत्र पिंडवाड़ा (सिरोही) में तथा जे.के. लक्ष्मी सीमेंट का कारखाना बनास (सिरोही) में अवस्थित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88584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12/50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सफेद सीमेंट (White Cement) के उत्पादन कारखानों के संबंध में निम्नलिखित कथनों पर विचार कीजिए: A. राज्य में प्रथम सफेद सीमेंट कारखाना वर्ष 1984 में गोटन (नागौर) में जे.के. व्हाइट सीमेंट द्वारा स्थापित किया गया था। B. राज्य का सबसे बड़ा सफेद सीमेंट कारखाना 'बिड़ला व्हाइट सीमेंट' (अल्ट्राटेक) खारिया खंगार (भोपालगढ़, जोधपुर) में स्थित है। C. जे.के. व्हाइट सीमेंट की एक अन्य इकाई मांगरोल (चित्तौड़गढ़) में भी कार्यरत है। D. सफेद सीमेंट निर्माण में लाइमस्टोन में आयरन ऑक्साइड की मात्रा नगण्य होनी चाहिए।</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1263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13/50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कथन A, B, C एवं D पूर्णतः सत्य हैं। राजस्थान में सफेद सीमेंट के मुख्य रूप से 3 कारखाने हैं: पहला गोटन (नागौर, 1984), दूसरा व सबसे बड़ा खारिया खंगार (जोधपुर) में बिड़ला व्हाइट (अल्ट्राटेक डिवीजन) द्वारा, तथा तीसरा मांगरोल (चित्तौड़गढ़) में। सामान्य सीमेंट की तुलना में सफेद सीमेंट में लोहा (Iron/Ferrites) तथा मैग्नीशियम की मात्रा बहुत कम रखी जाती है ताकि सीमेंट का रंग सफेद रहे।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1263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13/50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सर्वाधिक सीमेंट उत्पादन क्षमता वाली निजी क्षेत्र की सीमेंट कंपनी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श्री सीमेंट (ब्यावर)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अल्ट्राटेक सीमेंट (कोटपूतली)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ए.सी.सी. सीमेंट (लाखेरी)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श्रीराम सीमेंट (कोटा)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6682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14/50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श्री सीमेंट (ब्यावर)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अल्ट्राटेक सीमेंट (कोटपूतली)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ए.सी.सी. सीमेंट (लाखेरी)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श्रीराम सीमेंट (कोटा)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सर्वाधिक सीमेंट उत्पादन करने वाली तथा सबसे बड़ी उत्पादन क्षमता वाली सीमेंट कंपनी 'श्री सीमेंट' है, जिसका मुख्य कारखाना ब्यावर (अजमेर) में स्थित है। इसकी क्षमता लगभग 36 लाख टन प्रतिवर्ष है और इसे उत्कृष्ट ऊर्जा संरक्षण हेतु प्रसिद्ध 'गोल्डन पीकॉक अवॉर्ड' से सम्मानित किया जा चुका है। इसके अतिरिक्त श्रीराम सीमेंट (कोटा) राज्य का सबसे कम उत्पादन क्षमता वाला सीमेंट कारखाना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6682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14/50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सीमेंट उद्योग के कारखानों तथा उनके जिलों के सुमेलित युग्मों पर विचार कीजिए: A. आदित्य सीमेंट - चित्तौड़गढ़ B. श्रीराम सीमेंट - कोटा C. बिनानी सीमेंट - सिरोही D. राजश्री सीमेंट - रास (ब्यावर)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15/50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स्वतंत्रता पूर्व स्थापित प्रमुख सूती वस्त्र मिलों के संदर्भ में निम्नलिखित कथनों पर विचार कीजिए: A. मेवाड़ टेक्सटाइल्स मिल्स की स्थापना वर्ष 1938 में भीलवाड़ा जिले में की गई थी। B. महाराजा श्री उम्मेद सिंह मिल्स लि. की स्थापना 12 अगस्त 1939 को पाली जिले में हुई, जो राज्य की सबसे बड़ी सूती मिल है। C. शार्दुल टेक्सटाइल्स मिल्स लि. वर्ष 1946 में श्रीगंगानगर में स्थापित की गई थी। D. आदित्य मिल्स लि. वर्ष 1960 में किशनगढ़ (अजमेर) में स्थापित राज्य की दूसरी सबसे बड़ी सूती मिल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चारों युग्म सही सुमेलित हैं। आदित्य सीमेंट (ग्रासिम ग्रुप) शंभूपुरा (चित्तौड़गढ़) में स्थित है। श्रीराम सीमेंट कोटा में अवस्थित है। बिनानी सीमेंट पिंडवाड़ा (सिरोही) में स्थित है, तथा राजश्री सीमेंट (अब अल्ट्राटेक का हिस्सा) रास (ब्यावर) में कार्यरत है। सीमेंट उद्योग राजस्थान का सर्वाधिक रोजगार प्रदान करने वाला खनिज आधारित वृहत् उद्योग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15/50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चीनी मिलों तथा उनके स्थापना क्षेत्र एवं वर्ष का सही मिलान कीजिए: सूची-I: सूची-I: A. दी मेवाड़ शुगर मिल्स लि. B. राजस्थान स्टेट गंगानगर शुगर मिल्स C. श्री केशोरायपाटन शुगर मिल्स लि. D. उदयपुर शुगर मिल सूची-II: 1. भोपालसागर (चित्तौड़गढ़) - 1932 (निजी) 2. कमीनपुरा/श्रीगंगानगर - 1937/1945 (सार्वजनिक) 3. केशोरायपाटन (बूंदी) - 1965 (सहकारी) 4. उदयपुर - 1976 (निजी)</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84779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16/50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A-1, B-2, C-3, D-4 है। दी मेवाड़ शुगर मिल्स भोपालसागर (चित्तौड़गढ़) में 1932 में निजी क्षेत्र में स्थापित राज्य की प्रथम चीनी मिल है। गंगानगर शुगर मिल्स 1937 में 'बीकानेर इंडस्ट्रियल कॉर्पोरेशन' के रूप में निजी क्षेत्र में शुरू हुई जिसे 1956 में राज्य सरकार ने अधिगृहीत कर सार्वजनिक क्षेत्र में बदला। केशोरायपाटन (बूंदी) मिल 1965 में सहकारी क्षेत्र में स्थापित राज्य की एकमात्र सहकारी चीनी मिल थी जो वर्तमान में बंद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84779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16/50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स्टेट गंगानगर शुगर मिल्स लिमिटेड' (RSGSM) के विषय में निम्नलिखित कथनों पर विचार कीजिए: A. इसमें वर्ष 1968 से एशिया में पहली बार चुकंदर (Sugarbeet) से चीनी बनाने का कार्य प्रारंभ किया गया था। B. यहाँ चीनी निर्माण के साथ-साथ देशी शराब निर्माण हेतु डिस्टिलरी (Distillery Factory) भी संचालित है। C. इस मिल को वर्ष 2016 में श्रीगंगानगर शहर से स्थानांतरित कर कमीनपुरा गाँव में स्थापित किया गया है। D. यह वर्तमान में सार्वजनिक क्षेत्र (Public Sector) के अंतर्गत संचालित इकाई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882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17/50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कथन A, B, C और D सत्य हैं। गंगानगर शुगर मिल राज्य की एक बहुआयामी सार्वजनिक इकाई है। 1968 में यहाँ गन्ने के अलावा चुकंदर से भी चीनी बनाने का अभिनव प्रयोग शुरू किया गया था। यहाँ स्पिरिट/देशी शराब निर्माण डिस्टिलरी तथा काँच की बोतलें बनाने हेतु 'दी हाई टेक्निकल प्रिसिजन ग्लास वर्क्स' (धौलपुर) इसकी सहायक इकाई के रूप में कार्य करती थी। 2016 में प्रदूषण एवं स्थान की कमी के कारण इसे कमीनपुरा स्थानांतरित किया गया।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882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17/50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शक्कर/चीनी उद्योग को एक 'मौसमी उद्योग' (Seasonal Industry) क्यों माना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क्योंकि चीनी मिलें केवल मानसून के दौरान चलती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क्योंकि कच्चे माल (गन्ने) की पेराई केवल फसल कटाई के मौसम (नवंबर से अप्रैल) तक ही संभव होती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क्योंकि यहाँ चीनी का उपभोग केवल त्योहारों के मौसम में होता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क्योंकि चीनी मिलों के मजदूर केवल गर्मियों में कार्य करते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3287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18/50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क्योंकि कच्चे माल (गन्ने) की पेराई केवल फसल कटाई के मौसम (नवंबर से अप्रैल) तक ही संभव होती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क्योंकि चीनी मिलें केवल मानसून के दौरान चलती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क्योंकि यहाँ चीनी का उपभोग केवल त्योहारों के मौसम में होता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क्योंकि चीनी मिलों के मजदूर केवल गर्मियों में कार्य करते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चीनी उद्योग कृषि आधारित उद्योग है जिसका मुख्य कच्चा माल गन्ना (Sugarcane) है। गन्ने की कटाई के पश्चात उसमें शर्करा की मात्रा (Sucrose Content) तेजी से घटने लगती है, इसलिए गन्ने की पेराई का कार्य केवल फसल के मौसम (मुख्यतः नवंबर से अप्रैल/मई तक) ही चलता है। शेष वर्ष मिलें बंद रहती हैं, इसलिए चीनी उद्योग को मौसमी उद्योग कहा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3287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18/50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उर्वरक (Fertilizer) उद्योगों के संदर्भ में कथनों पर विचार कीजिए: A. चंबल फर्टिलाइजर्स एंड केमिकल्स लि. गढ़ेपान (कोटा) में देश का सबसे बड़ा निजी क्षेत्र का गैस आधारित यूरिया खाद कारखाना है। B. राजस्थान राष्ट्रीय केमिकल्स एंड फर्टिलाइजर्स लि. कपासन (चित्तौड़गढ़) में उत्तर भारत का प्रथम DAP (डाई अमोनियम फॉस्फेट) कारखाना है। C. श्रीराम फर्टिलाइजर एंड केमिकल्स उद्योग कोटा में स्थित राज्य का सबसे बड़ा रासायनिक खाद उत्पादक कारखाना है। D. ये तीनों कारखाने राजस्थान में कृषकों को नाइट्रोजन व फॉस्फेटिक उर्वरक उपलब्ध कराते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692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19/50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कथन सत्य हैं। गढ़ेपान (कोटा) में के.के. बिड़ला ग्रुप की चंबल फर्टिलाइजर्स इकाई प्राकृतिक गैस आधारित देश का विशालतम यूरिया प्लांट है। कपासन (चित्तौड़गढ़) में सार्वजनिक क्षेत्र की राष्ट्रीय केमिकल्स एंड फर्टिलाइजर्स (RCF) द्वारा स्थापित DAP खाद कारखाना उत्तर भारत में अपनी तरह का पहला प्लांट है। श्रीराम फर्टिलाइजर्स कोटा में श्रीराम ग्रुप द्वारा संचालित वृहत् रसायन कॉम्प्लेक्स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692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19/50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काँच उद्योग (Glass Industry) की प्रमुख इकाइयों और उनके स्थानों का सही मिलान कीजिए: सूची-I: सूची-I: A. दी हाईटेक प्रिसिजन ग्लास फैक्ट्री B. सेमकोर ग्लास इंडस्ट्रीज C. सेंट गोबेन ग्लास इंडिया लिमिटेड D. फ्लोट ग्लास संयंत्र सूची-II: 1. धौलपुर 2. कोटा 3. कहरानी/भिवाड़ी (कोटपूतली-बहरोड़) 4. भिवाड़ी</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20/50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चारों कथन (A, B, C एवं D) पूर्णतः सत्य हैं। मेवाड़ टेक्सटाइल्स मिल्स की स्थापना 1938 में भीलवाड़ा में की गई थी, जिसके कारण भीलवाड़ा वस्त्र उद्योग के प्रमुख केंद्र के रूप में उभरा। महाराजा श्री उम्मेद सिंह मिल्स लि. की स्थापना 12 अगस्त 1939 को पाली में हुई थी और यह उत्पादन व क्षमता की दृष्टि से राज्य की सबसे बड़ी सूती वस्त्र मिल है। शार्दुल टेक्सटाइल्स मिल्स 1946 में श्रीगंगानगर में स्थापित हुई थी, जहां कपास की प्रचुर उपलब्धता थी। आदित्य मिल्स 1960 में किशनगढ़ (अजमेर) में स्थापित हुई जो क्षमता के मामले में राज्य की दूसरी सबसे बड़ी मिल मानी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A-1, B-2, C-3, D-4 है। हाईटेक प्रिसिजन ग्लास फैक्ट्री धौलपुर में स्थित है जहाँ शराब की बोतलें बनाई जाती थीं। सेमकोर ग्लास इंडस्ट्रीज कोटा में सैमसंग टीवी की पिक्चर ट्यूब बनाने हेतु स्थापित की गई थी। सेंट गोबेन ग्लास फ्रांस की एक बहुराष्ट्रीय कंपनी है जिसने कहरानी (भिवाड़ी) में विश्वस्तरीय फ्लोट ग्लास (ग्लेज़िंग ग्लास) संयंत्र स्थापित किया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20/50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स्टेट केमिकल्स वर्क्स' के सोडियम सल्फेट तथा सोडियम सल्फाइड संयंत्र कहाँ स्थापित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डीडवाना (कुचामन-डीडवाना जिला)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पचपदरा (बालोतरा जिला)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सांभर (जयपुर)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लूणकरणसर (बीकानेर)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0502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21/50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डीडवाना (कुचामन-डीडवाना जिला)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पचपदरा (बालोतरा जिला)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सांभर (जयपुर)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लूणकरणसर (बीकानेर)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डीडवाना झील के खारे पानी से सोडियम लवण बनाने हेतु राज्य सरकार द्वारा वर्ष 1964 में 'सोडियम सल्फेट संयंत्र' तथा वर्ष 1966 में 'सोडियम सल्फाइड संयंत्र' की स्थापना 'राजस्थान स्टेट केमिकल्स वर्क्स' के नाम से डीडवाना में की गई थी। यहाँ निर्मित रसायनों का उपयोग कागज, वस्त्र एवं चमड़ा उद्योग में बहुतायत से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0502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21/50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नमक निर्माण उद्योग से संबंधित कथनों पर विचार कीजिए: A. सांभर साल्ट्स लिमिटेड (सांभर) वर्ष 1964 में केंद्र सरकार (60%) व राज्य सरकार (40%) के संयुक्त उपक्रम के रूप में स्थापित हुआ। B. पचपदरा (बालोतरा) में खारवाल जाति के लोग मोरली झाड़ी के उपयोग द्वारा परंपरागत रूप से शुद्ध नमक ('कोसिया') बनाते हैं। C. सांभर झील से उत्पादित नमक को ऐतिहासिक रूप से 'सांभरी' कहा जाता था। D. पचपदरा का नमक सोडियम क्लोराइड (98%) की उच्च मात्रा के कारण खाने के लिए सर्वश्रेष्ठ माना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2907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22/50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दिए गए सभी चारों कथन सत्य हैं। भारत के कुल नमक उत्पादन का लगभग 8.7% सांभर झील से प्राप्त होता है जहाँ सांभर साल्ट्स लि. (हिंदुस्तान साल्ट्स की सहायक कंपनी) कार्यरत है। पचपदरा झील (बालोतरा) का नमक देश में सबसे उच्च गुणवत्ता (98% NaCl) वाला है, जहाँ खारवाल समुदाय द्वारा मोरली झाड़ी की टहनियों से स्फटिक बनाकर नमक निकाला जाता है, जिसे कोसिया कहते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2907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22/50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बैंक नोटों/मुद्रा की सुरक्षा स्याही (Security Ink) बनाने का कारखाना कहाँ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भिवाड़ी (खैरथल-तिजारा / पूर्व अलवर)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टपूकड़ा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सांगानेर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नीमराना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5312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23/50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भिवाड़ी (खैरथल-तिजारा / पूर्व अलवर)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टपूकड़ा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सांगानेर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नीमराना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भारतीय रिजर्व बैंक एवं नोट मुद्रण हेतु सुरक्षा स्याही (Security Ink) बनाने का कारखाना औद्योगिक नगर भिवाड़ी (खैरथल-तिजारा जिला, पूर्व में अलवर) में स्थित है। भिवाड़ी को राजस्थान का 'आधुनिक मैनचेस्टर' भी कहा जाता है, जहाँ अनेक देशी-विदेशी बहुराष्ट्रीय कंपनियों के वृहत् कारखाने कार्यरत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5312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23/50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केंद्र सरकार द्वारा संचालित राजस्थान के प्रमुख धात्विक उपक्रमों पर विचार कीजिए: A. हिंदुस्तान कॉपर लिमिटेड (HCL) की स्थापना नवंबर 1967 में खेतड़ी (झुंझुनूं) में USA की 'वेस्टर्न नैप इंजीनियरिंग कंपनी' के सहयोग से हुई थी। B. हिंदुस्तान जिंक लिमिटेड (HZL) की स्थापना 10 जनवरी 1966 को देबारी (उदयपुर) में की गई थी। C. HZL के अंतर्गत चंदेरिया (चित्तौड़गढ़) में सीसा-जस्ता स्मेल्टर तथा रामपुरा-आंगूचा (भीलवाड़ा) में खनन परिसर शामिल हैं। D. HCL को कच्चा तांबा खेतड़ी व कोलीहान की खदानों से प्राप्त 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716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24/50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कथन A, B, C और D सत्य हैं। HCL भारत सरकार का एक मिनीरत्न उपक्रम है जो खेतड़ी नगर में तांबा अयस्क का उत्खनन व परिशोधन करता है। HZL देश की सबसे बड़ी जस्ता व सीसा उत्पादक कंपनी है जिसका मुख्य स्मेल्टर देबारी (उदयपुर) में तथा विश्वस्तरीय चंदेरिया (चित्तौड़गढ़) हाइड्रो-पायरो स्मेल्टर कॉम्प्लेक्स स्थित है। इसे अयस्क रामपुरा-आंगूचा (भीलवाड़ा) और जावर खदानों से प्राप्त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716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24/50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भारत सरकार एवं राज्य सरकार के उपक्रमों का उनके स्थानों से सही मिलान कीजिए: सूची-I: सूची-I: A. हिंदुस्तान मशीन टूल्स (HMT) B. इंस्ट्रूमेंटेशन लिमिटेड C. राजस्थान इलेक्ट्रॉनिक्स एंड इंस्ट्रूमेंट्स लि. (REIL) D. सेन्ट्रल इंडिया मशीनरी मैन्युफैक्चरिंग कंपनी (CIMMCO) सूची-II: 1. अजमेर 2. कोटा 3. कनकपुरा (जयपुर) 4. भरतपुर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25/50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सूती वस्त्र उद्योग की इकाइयों और उनकी अवस्थिति का सही मिलान कीजिए: सूची-I: सूची-I: A. राजस्थान टेक्सटाइल्स मिल्स B. राजस्थान स्पिनिंग एंड वीविंग मिल्स C. उदयपुर कॉटन मिल्स D. श्री गोपाल टेक्सटाइल्स मिल्स सूची-II: 1. भवानीमंडी (झालावाड़) 2. गुलाबपुरा (भीलवाड़ा) 3. उदयपुर 4. कोटा</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A-1, B-2, C-3, D-4 है। HMT की घड़ी व मशीन टूल्स इकाई 1967 में चेकोस्लोवाकिया की मदद से अजमेर में स्थापित हुई थी (जो वर्तमान में बंद है)। इंस्ट्रूमेंटेशन लिमिटेड 1964 में कोटा में औद्योगिक यंत्रों हेतु स्थापित हुई। इसकी सहायक कंपनी REIL 1982-83 में कनकपुरा (जयपुर) में सोलर व इलेक्ट्रॉनिक्स उपकरणों हेतु स्थापित हुई। CIMMCO रेलवे वैगन/डिब्बे बनाने का प्रसिद्ध कारखाना भरतपुर में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25/50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सबसे पुरानी रेलवे वर्कशॉप 'लोको एवं कैरिज वर्कशॉप' कहाँ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अजमेर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भरतपुर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2526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26/50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अजमेर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में रेलवे के इंजनों (LoCo) तथा डिब्बों (Carriage) की मरम्मत एवं निर्माण हेतु सबसे पुरानी व ऐतिहासिक 'लोको एंड कैरिज वर्कशॉप' अजमेर में स्थित है, जिसकी स्थापना ब्रिटिश काल में 1879 ई. में की गई थी। इसके अतिरिक्त कोटा में भी रेलवे वैगन रिपेयर वर्कशॉप कार्यरत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2526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26/50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बीड़ी उद्योग एवं वनस्पति घी उद्योग के संदर्भ में निम्नलिखित कथनों पर विचार कीजिए: A. बीड़ी उद्योग हेतु कच्चा माल 'तेंदू का पत्ता' (टिमरू) राज्य के दक्षिणी व पूर्वी जंगलों से प्राप्त होता है। B. राज्य में बीड़ी निर्माण के प्रमुख केंद्र बनेड़ा (भीलवाड़ा), ब्यावर, टोंक और अजमेर हैं। C. राजस्थान में प्रथम वनस्पति घी का कारखाना वर्ष 1964 में भीलवाड़ा जिले में स्थापित किया गया था। D. वर्तमान में जयपुर (आमेर/महाराजा छाप) व निवाई-टोंक (केसर छाप) वनस्पति घी के मुख्य उत्पादक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931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27/50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कथन सत्य हैं। तेंदू पत्ता राष्ट्रीयकरण अधिनियम 1974 के तहत तेंदू पत्तियों का संग्रहण होता है जिनका उपयोग बीड़ी बनाने में किया जाता है। टोंक, बनेड़ा (भीलवाड़ा) व ब्यावर बीड़ी कताई के पारंपरिक केंद्र हैं। वनस्पति तेलों के हाइड्रोजनीकरण द्वारा वनस्पति घी बनाने की राज्य की पहली इकाई 1964 में भीलवाड़ा में खुली थी। बाद में जयपुर, टोंक (निवाई), उदयपुर व चित्तौड़गढ़ इसके बड़े केंद्र बने।</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931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27/50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औद्योगिक नीतियों के विकास क्रम के संबंध में निम्नलिखित कथनों पर विचार कीजिए: A. प्रथम औद्योगिक नीति की घोषणा 24 जून 1978 को तत्कालीन मुख्यमंत्री भैरवसिंह शेखावत के समय की गई थी। B. द्वितीय औद्योगिक नीति दिसंबर 1990 (लागू अप्रैल 1991), तृतीय नीति जून 1994 तथा चतुर्थ नीति जून 1998 में जारी हुई। C. सातवीं औद्योगिक नीति 19 दिसंबर 2019 को घोषित की गई थी। D. औद्योगिक नीतियों का मुख्य उद्देश्य राज्य में सतत विकास, रोजगार सृजन और हस्तशिल्प/MSME का संवर्धन करना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7336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28/50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दिए गए सभी कथन A, B, C और D सत्य हैं। राजस्थान में अब तक कुल 7 औद्योगिक विकास नीतियां जारी हो चुकी हैं: 1st (24 जून 1978), 2nd (1990), 3rd (1994), 4th (1998), 5th (2010), 6th (2015), तथा 7th (19 दिसंबर 2019)। प्रत्येक नीति ने निजी निवेश आकर्षित करने, बुनियादी ढांचा विकसित करने और पिछड़े क्षेत्रों में उद्योगों के क्षेत्रीय संतुलन पर बल दिया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7336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28/50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राज्य के प्रमुख आर्थिक सूचकांकों तथा उनके आधार वर्षों का सही मिलान कीजिए: सूची-I: सूची-I: A. राज्य का सामान्य थोक मूल्य सूचकांक (WPI) B. औद्योगिक श्रमिकों हेतु उपभोक्ता मूल्य सूचकांक (CPI) C. राज्य शुद्ध घरेलू उत्पाद (NSDP) D. राज्य में नए CPI केंद्र (सितंबर 2020 से) सूची-II: 1. 1999-2000 = 100 2. 2016 = 100 3. 2011-12 = 100 4. जयपुर, भीलवाड़ा एवं अलवर (अजमेर के स्थान पर)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741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29/50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A-1, B-2, C-3, D-4 है। राजस्थान का थोक मूल्य सूचकांक (WPI) आधार वर्ष 1999-2000 पर संकलित किया जाता है। श्रम ब्यूरो शिमला द्वारा जारी औद्योगिक श्रमिकों का नया उपभोक्ता मूल्य सूचकांक (CPI-IW) आधार वर्ष 2016 लागू है, जिसके तहत राजस्थान के तीन केंद्र - जयपुर, भीलवाड़ा तथा सितंबर 2020 से अजमेर के स्थान पर नया केंद्र 'अलवर' शामिल किया गया है। राज्य शुद्ध घरेलू उत्पाद का स्थिर मूल्यों हेतु आधार वर्ष 2011-12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741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29/50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लघु उद्योग निगम (RAJSICO) द्वारा आयातकों एवं निर्यातकों को लॉजिस्टिक्स सुविधा देने हेतु संचालित 'इनलैंड कंटेनर डिपो' (ICD / सूखे बंदरगाह) कहाँ स्थित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जयपुर (मानसरोवर), जोधपुर (बासानी) और भिवाड़ी</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कोटा, बीकानेर और श्रीगंगानगर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उदयपुर, अजमेर और चित्तौड़गढ़</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जैसलमेर, बाड़मेर और सिरोही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30/50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A-1, B-2, C-3, D-4 है। राजस्थान टेक्सटाइल्स मिल्स भवानीमंडी (झालावाड़) में स्थित है जिसकी स्थापना वर्ष 1968 में हुई थी। राजस्थान स्पिनिंग एंड वीविंग मिल्स (मयूर सूटिंग्स के नाम से प्रसिद्ध) की स्थापना वर्ष 1960 में गुलाबपुरा (भीलवाड़ा) में हुई थी। उदयपुर कॉटन मिल्स वर्ष 1961 में उदयपुर में स्थापित की गई थी। श्री गोपाल टेक्सटाइल्स मिल्स कोटा में अवस्थित है। यह राज्य के सूती वस्त्र उद्योग के भौगोलिक फैलाव को दर्शाती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जयपुर (मानसरोवर), जोधपुर (बासानी) और भिवाड़ी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 बीकानेर और श्रीगंगानगर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 अजमेर और चित्तौड़गढ़</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 बाड़मेर और सिरोही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राजसीको (RAJSICO) द्वारा राज्य से निर्यात प्रोत्साहन हेतु कस्टम्स क्लीयरेंस युक्त इनलैंड कंटेनर डिपो (ICD - शुष्क बंदरगाह) मानसरोवर (जयपुर), बासानी (जोधपुर) तथा भिवाड़ी में सफलतापूर्वक संचालित किए जा रहे हैं। इसके अलावा भीलवाड़ा में भी ICD कार्यरत है तथा सीतापुरा (जयपुर) व पचपदरा (बालोतरा) में नए ICD प्रस्तावित/निर्माणाधीन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30/50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राज्य औद्योगिक विकास एवं विनियोजन निगम (RIICO) के संदर्भ में कथनों पर विचार कीजिए: A. रीको (RIICO) की स्थापना जनवरी 1980 में (पूर्ववर्ती RSIMDC का विभाजन कर) की गई थी। B. रीको का मुख्य कार्य राज्य में औद्योगिक क्षेत्रों की स्थापना, भूखंड आवंटन एवं उद्योगों को वित्तीय सहायता देना है। C. रीको ने राज्य में अब तक 445 से अधिक औद्योगिक क्षेत्र विकसित किए हैं। D. रीको द्वारा विशेष औद्योगिक पार्क जैसे जापानी ज़ोन, एग्रो पार्क, और सेज विकसित किए गए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4551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31/50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दिए गए सभी चारों कथन सत्य हैं। RIICO राज्य की शीर्ष औद्योगिक ढांचा विकास एजेंसी है। वर्ष 1969 में स्थापित RSIMDC से जनवरी 1980 में खनिज विकास निगम (RSMDCL) को अलग कर केवल औद्योगिक विकास हेतु RIICO का स्वतंत्र गठन किया गया था। रीको राज्य भर में भूमि अधिग्रहण कर औद्योगिक पार्क, सेज, एग्रो पार्क तथा विशेष क्लस्टर विकसित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4551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31/50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औद्योगिक संभावनाओं के आधार पर राजस्थान सरकार द्वारा जिलों के किए गए वर्गीकरण में 'A' श्रेणी (उच्च औद्योगिक क्षमता) में कौन-से जिले शामिल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उदयपुर, अलवर, कोटा, भीलवाड़ा, जोधपुर, अजमेर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चूरू, झालावाड़, बूंदी, सिरोही, डूंगरपुर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बांसवाड़ा, नागौर, टोंक, सीकर, झुंझुनूं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जैसलमेर, बाड़मेर, जालौर, सिरोही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955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32/50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उदयपुर, अलवर, कोटा, भीलवाड़ा, जोधपुर, अजमेर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चूरू, झालावाड़, बूंदी, सिरोही, डूंगरपुर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बांसवाड़ा, नागौर, टोंक, सीकर, झुंझुनूं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 बाड़मेर, जालौर, सिरोही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औद्योगिक संभावनाओं के आधार पर जिलों को वर्गीकृत किया गया है: 1. 'विशिष्ट' श्रेणी - केवल जयपुर; 2. 'A' श्रेणी - उदयपुर, अलवर, दौसा, जोधपुर, भीलवाड़ा, राजसमंद, कोटा, अजमेर, पाली, बारां; 3. 'B' श्रेणी - बांसवाड़ा, नागौर, टोंक, सीकर, झुंझुनूं, भरतपुर, बीकानेर, चित्तौड़गढ़ आदि; 4. 'C' श्रेणी - जैसलमेर, बाड़मेर, जालोर, सिरोही, चूरू, झालावाड़, डूंगरपुर आदि।</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955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32/50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एमएसएमई (MSME) नीति-2024' से संबंधित निम्नलिखित कथनों पर विचार कीजिए: A. यह नीति 11 दिसंबर 2024 को जारी की गई, जो 31 मार्च 2029 तक लागू रहेगी। B. इसके तहत राज्य के हैण्डलूम, हस्तशिल्प एवं MSME सेक्टर हेतु 3 वर्षों में 50 क्लस्टर्स विकसित किए जाएंगे। C. इस नीति का मुख्य उद्देश्य वैश्विक प्रतिस्पर्धी एवं स्थानिक रूप से प्रासंगिक MSME क्षेत्र का सृजन करना है। D. क्वालिटी सर्टिफिकेशन एवं IPR पर 50% (अधिकतम 3 लाख रुपये) तक पुनर्भरण सहायता का प्रावधान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9360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33/50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कथन A, B, C और D सत्य हैं। राजस्थान एमएसएमई नीति-2024 राज्य के सूक्ष्म, लघु व मध्यम उद्यमों को वैश्विक रूप से प्रतिस्पर्धी बनाने के उद्देश्य से 11 दिसंबर 2024 से 31 मार्च 2029 की अवधि हेतु लागू की गई है। इसके अंतर्गत 3 वर्षों में 50 औद्योगिक क्लस्टर विकसित करने, गुणवत्ता प्रमाणीकरण (Quality Certification) तथा बौद्धिक संपदा अधिकारों (IPR) पर 50% या अधिकतम ₹3 लाख तक की सब्सिडी पुनर्भरण का प्रावधान किया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9360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33/50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सरकार द्वारा प्रतिवर्ष 'राजस्थान सूक्ष्म, लघु एवं मध्यम उद्यम (MSME) दिवस' किस तिथि को मनाया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17 सितंबर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27 जून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 दिसंबर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24 जून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7656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34/50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17 सितंबर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27 जून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 दिसंबर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24 जून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सरकार द्वारा प्रतिवर्ष 17 सितंबर को 'राजस्थान MSME दिवस' मनाया जाता है। ध्यान रहे कि संयुक्त राष्ट्र (UN) द्वारा अंतर्राष्ट्रीय/विश्व MSME दिवस 27 जून को मनाया जाता है, जबकि राजस्थान राज्य स्तरीय MSME दिवस 17 सितंबर को आयोजित होता है। इस दिन उत्कृष्ट प्रदर्शन करने वाले MSME उद्यमियों को राज्य स्तरीय पुरस्कार प्रदान किए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7656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34/50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निवेश प्रोत्साहन योजना-2024' (RIPS 2024) तथा सनराइज सेक्टर के संदर्भ में कथनों पर विचार कीजिए: A. RIPS 2024 का उद्देश्य राज्य में मैन्युफैक्चरिंग एवं सर्विसेज सेक्टर में व्यापक घरेलू व विदेशी निवेश आकर्षित करना है। B. इसके अंतर्गत 10 MW न्यूनतम क्षमता वाले डेटा सेंटरों की केवल प्रथम 3 इकाइियां 25% 'सनराइज बूस्टर' (Sunrise Booster) प्रोत्साहन हेतु पात्र हैं। C. RIPS 2024 में ग्रीन हाइड्रोजन, डेटा सेंटर, इलेक्ट्रिक व्हीकल तथा सेमीकंडक्टर को सनराइज सेक्टर के रूप में चिन्हित किया गया है। D. यह योजना निवेशकों को स्टाम्प ड्यूटी, बिजली शुल्क व मंडी शुल्क में छूट/सब्सिडी प्रदान करती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35/50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भीलवाड़ा जिले को 'राजस्थान का मैनचेस्टर' और 'टैक्सटाइल सिटी' कहे जाने का मुख्य कारण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राज्य की पहली सूती वस्त्र मिल स्थापित हुई थी।</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14 सूती वस्त्र मिलें और वृहत् स्तर पर कताई एवं वीविंग की इकाइयां कार्यरत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देश का सबसे बड़ा कपास उत्पादन केंद्र स्थित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राज्य का पहला जापानी टेक्सटाइल पार्क स्थापित किया गया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कथन सत्य हैं। RIPS 2024 राजस्थान की नवीनतम निवेश संवर्धन नीति है। भविष्य के उभरते उद्योगों (Sunrise Sectors) को बढ़ावा देने हेतु इसमें विशेष 'सनराइज बूस्टर' इंसेंटिव दिया गया है। डेटा सेंटर प्रोजेक्ट्स हेतु शर्त यह है कि न्यूनतम 10 MW क्षमता वाले प्रथम 3 डेटा सेंटर प्रोजेक्ट्स ही चयनित संपत्ति सृजन पर 25% अतिरिक्त सनराइज बूस्टर लाभ के पात्र होंगे।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35/50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राज्य सरकार द्वारा निवेशकों हेतु प्रारंभ की गई सुगमता योजनाओं एवं उनके मुख्य प्रावधानों को सुमेलित कीजिए: सूची-I: सूची-I: A. 'वन-स्टॉप शॉप' (OSS) प्रणाली B. राज निवेश पोर्टल C. राजस्थान MSME अधिनियम 2023 संशोधन D. राजस्थान एमएसएमई दिवस सूची-II: 1. निवेशकों को सभी आवश्यक सरकारी मंजूरियां एक ही छत के नीचे/मंच पर उपलब्ध कराना 2. ₹10 करोड़ से अधिक के विनियोग प्रस्तावों हेतु एकल खिड़की अनुमोदन 3. नए MSME उद्यमों को राज्य के नियमों से छूट की अवधि 3 वर्ष से बढ़ाकर 5 वर्ष करना 4. 17 सितंबर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65753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36/50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A-1, B-2, C-3, D-4 है। 'वन-स्टॉप शॉप' (Bureau of Investment Promotion के अंतर्गत) निवेशकों को 14 विभागों की विभिन्न स्वीकृतियां एक ही स्थान पर देने हेतु बनाई गई है। 'राज निवेश पोर्टल' द्वारा ₹10 करोड़ से अधिक के बड़े निवेश प्रस्तावों की समयबद्ध ऑनलाइन स्वीकृति दी जाती है। MSME संशोधन अधिनियम 2023 द्वारा एमएसएमई इकाइयों को प्रारंभ में 5 वर्ष तक राज्य स्तरीय निरीक्षणों व स्वीकृतियों से छूट दी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65753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36/50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कोरोना महामारी के पश्चात पर्यटन क्षेत्र के उद्यमियों को राहत देने हेतु 'मुख्यमंत्री पर्यटन उद्योग संबल योजना' किस वर्ष प्रारंभ की गई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वर्ष 2021 (27 सितंबर 2021)</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वर्ष 2019</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वर्ष 2020</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वर्ष 2022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8980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37/50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वर्ष 2021 (27 सितंबर 2021)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2019</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2020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2022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पर्यटन को उद्योग का दर्जा देने के क्रम में तथा पर्यटन इकाइयों को कम ब्याज पर ऋण उपलब्ध कराने हेतु 27 सितंबर 2021 (विश्व पर्यटन दिवस) को 'मुख्यमंत्री पर्यटन उद्योग संबल योजना' शुरू की गई थी। इसके तहत ₹25 लाख तक के ऋण पर 9% ब्याज अनुदान (Interest Subsidy) प्रतिवर्ष प्रदान किया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8980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37/50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वर्ष 2023-24 के दौरान राजस्थान से हुए कुल निर्यात एवं शीर्ष निर्यात मदों के संबंध में निम्नलिखित कथनों पर विचार कीजिए: A. वर्ष 2023-24 में राजस्थान से कुल ₹73,704.24 करोड़ मूल्य का निर्यात हुआ। B. राज्य से होने वाले कुल निर्यात में शीर्ष 5 मदों का योगदान लगभग 65% से अधिक है। C. शीर्ष निर्यात मदों का सही घटता क्रम है: 1. अभियांत्रिकी/इंजीनियरिंग वस्तुएं, 2. रत्न एवं आभूषण, 3. धातुएं, 4. कपड़ा, 5. हस्तशिल्प। D. अभियांत्रिकी वस्तुएं (₹19,849 करोड़) तथा रत्न व आभूषण (₹17,567 करोड़) निर्यात में क्रमशः प्रथम व द्वितीय स्थान पर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13851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38/50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कथन A, B, C और D सत्य हैं (स्रोत: राजस्थान आर्थिक समीक्षा)। वर्ष 2023-24 में राज्य से निर्यात का कुल मूल्य ₹73,704 करोड़ रहा। राजस्थान के कुल निर्यात में अभियांत्रिकी (Engineering Goods) का योगदान सर्वाधिक (प्रथम स्थान) रहा, इसके पश्चात दूसरे स्थान पर जेम्स एंड ज्वैलरी, तीसरे पर धातुएं (Metals), चौथे पर टेक्सटाइल (कपड़ा) तथा पांचवें स्थान पर हस्तशिल्प (Handicrafts) का स्थान रहा।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13851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38/50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राज्य के नए व छोटे व्यापारियों को निर्यात प्रक्रिया से जोड़कर निर्यातक बनाने हेतु 'मिशन निर्यातक बनो' योजना कब और किसके द्वारा प्रारंभ की गई?</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29 जुलाई 2021 को उद्योग एवं वाणिज्य विभाग तथा रीको (RIICO) द्वारा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15 अगस्त 2020 को राजसीको द्वारा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26 जनवरी 2022 को बीआईपी (BIP) द्वारा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17 सितंबर 2022 को खादी बोर्ड द्वारा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7900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39/50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29 जुलाई 2021 को उद्योग एवं वाणिज्य विभाग तथा रीको (RIICO) द्वारा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 अगस्त 2020 को राजसीको द्वारा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26 जनवरी 2022 को बीआईपी (BIP) द्वारा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17 सितंबर 2022 को खादी बोर्ड द्वारा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'मिशन निर्यातक बनो' राज्य में निर्यात संभावनाओं का विस्तार करने हेतु 29 जुलाई 2021 को राजस्थान सरकार के उद्योग एवं वाणिज्य विभाग तथा रीको (RIICO) द्वारा संयुक्त रूप से शुरू किया गया था। इस मिशन के प्रथम चरण में 22,000 नए निर्यातकों को पंजीकृत करने का लक्ष्य रखा गया था। इसका द्वितीय चरण 5 दिसंबर 2022 से पूरे राजस्थान में राजस्थान निर्यात संवर्धन परिषद (REPC) द्वारा संचालित किया गया।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7900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39/50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राज्य में स्थापित 'निर्यात संवर्धन औद्योगिक उद्यान' (Export Promotion Industrial Park - EPIP) एवं उनके स्थानों का सही मिलान कीजिए: सूची-I: सूची-I: A. प्रथम EPIP B. द्वितीय EPIP C. तृतीय EPIP D. बायो-टेक्नोलॉजी पार्क सूची-II: 1. सीतापुरा (जयपुर) 2. बोरानाडा (जोधपुर) 3. नीमराना (कोटपूतली-बहरोड़) 4. सीतापुरा एवं चोपंकी</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40/50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यहाँ 14 सूती वस्त्र मिलें और वृहत् स्तर पर कताई एवं वीविंग की इकाइयां कार्यरत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राज्य की पहली सूती वस्त्र मिल स्थापित हुई थी।</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देश का सबसे बड़ा कपास उत्पादन केंद्र स्थित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राज्य का पहला जापानी टेक्सटाइल पार्क स्थापित किया गया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भीलवाड़ा जिले में 14 प्रमुख सूती वस्त्र मिलें तथा सैकड़ों पावरलूम एवं प्रोसेसिंग इकाइयां कार्यरत हैं, जिसके कारण इसे 'राजस्थान का मैनचेस्टर', 'टैक्सटाइल सिटी' तथा 'सिटी ऑफ गारमेंट्स' कहा जाता है। भीलवाड़ा में 'भीलाड़ी' नाम की सुप्रसिद्ध ऐतिहासिक टकसाल स्थित होने के कारण इस जिले का नाम भीलवाड़ा पड़ा था। राज्य की पहली मिल ब्यावर में स्थापित हुई थी न कि भीलवाड़ा में, तथा कपास का सर्वाधिक उत्पादन हनुमानगढ़ व श्रीगंगानगर में होता है। अतः सही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मिलान A-1, B-2, C-3, D-4 है। भारत सरकार की सहायता से राजस्थान का प्रथम EPIP सीतापुरा (जयपुर) में स्थापित किया गया था। द्वितीय EPIP बोरानाडा (जोधपुर) में तथा तृतीय EPIP नीमराना (कोटपूतली-बहरोड़/पूर्व अलवर) में स्थापित किया गया। ये पार्क शत-प्रतिशत निर्यात उन्मुख इकाइयों (EOU) को विश्वस्तरीय बुनियादी ढांचा प्रदान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40/50</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रीको (RIICO) द्वारा विकसित एग्रो फूड पार्कों (Agro Food Parks) के संदर्भ में कथनों पर विचार कीजिए: A. रीको द्वारा राज्य में 4 एग्रो फूड पार्क विकसित किए गए हैं: 1. रानपुर (कोटा), 2. बोरानाडा (जोधपुर), 3. उद्योग विहार (श्रीगंगानगर), 4. मत्स्य (अलवर)। B. क्षेत्रफल की दृष्टि से बोरानाडा (जोधपुर) सबसे बड़ा तथा रानपुर (कोटा) सबसे छोटा एग्रो फूड पार्क है। C. रीको द्वारा तिंवरी (जोधपुर) में एक विशेष 'कृषि एवं खाद्य प्रसंस्करण पार्क' विकसित किया गया है। D. राज्य का 5वां (प्रस्तावित/निजी क्षेत्र) एग्रो फूड पार्क धानोदी (झालावाड़) में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8599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41/50</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दिए गए सभी कथन सत्य हैं। रीको ने कृषि आधारित उद्योगों व खाद्य प्रसंस्करण को बढ़ावा देने हेतु 4 एग्रो फूड पार्क विकसित किए हैं: रानपुर (कोटा), बोरानाडा (जोधपुर), उद्योग विहार (श्रीगंगानगर) तथा MAT औद्योगिक क्षेत्र (अलवर)। इनमें बोरानाडा सबसे विशाल है। इनके अलावा औद्योगिक क्षेत्र तिंवरी (जोधपुर) में कृषि व खाद्य प्रसंस्करण पार्क बनाया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8599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41/50</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राज्य के मेगा फूड पार्कों तथा स्पाइस पार्कों एवं उनके स्थानों का सही मिलान कीजिए: सूची-I: सूची-I: A. राज्य का प्रथम मेगा फूड पार्क (ग्रीनटेक) B. राज्य का प्रथम स्पाइस (मसाला) पार्क C. राज्य का द्वितीय स्पाइस (मसाला) पार्क D. द्वितीय व तृतीय मेगा फूड पार्क (प्रस्तावित/निर्माणाधीन) सूची-II: 1. रूपनगढ़ (अजमेर) - 29 मार्च 2018 2. रामपुरा भाटियान/मथानिया (जोधपुर) - 2012 3. रामगंजमंडी (कोटा) - 2019 4. मथानिया (जोधपुर) एवं पलाना (बीकानेर)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100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42/50</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मिलान A-1, B-2, C-3, D-4 है। भारत सरकार के खाद्य प्रसंस्करण मंत्रालय के सहयोग से ग्रीनटेक मेगा फूड पार्क की स्थापना रूपनगढ़ (अजमेर) में 2018 में की गई थी। स्पाइस (मसाला) पार्कों में पहला मथानिया (जोधपुर, 7 अप्रैल 2012) तथा दूसरा रामगंजमंडी (कोटा, 22 फरवरी 2019) में स्थापित किया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100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42/50</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अजमेर जिले के रूपनगढ़ (किशनगढ़ के पास) में स्थापित राज्य के पहले मेगा फूड पार्क की स्थापना किस प्राइवेट लिमिटेड कंपनी द्वारा की गई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ग्रीनटेक मेगा फूड पार्क प्राइवेट लिमिटेड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महिंद्रा एग्रो डेवलपर्स</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रीको एग्रो इंफ्रा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अडानी एग्री फ्रेश</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409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43/50</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ग्रीनटेक मेगा फूड पार्क प्राइवेट लिमिटेड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महिंद्रा एग्रो डेवलपर्स</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रीको एग्रो इंफ्रा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अडानी एग्री फ्रेश</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प्रदेश का पहला मेगा फूड पार्क 29 मार्च 2018 को रूपनगढ़ (अजमेर) में शुरू किया गया था। इस बहुआयामी प्रोजेक्ट को केंद्र व राज्य सरकार के सहयोग से 'ग्रीनटेक मेगा फूड पार्क प्राइवेट लिमिटेड' कंपनी द्वारा विकसित किया गया है। इसके अंतर्गत कोल्ड स्टोरेज, साइलो, प्राइमरी प्रोसेसिंग सेंटर एवं वैल्यू एडिशन इकाइयां स्थापित की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409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43/50</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देश-विशिष्ट औद्योगिक ज़ोन (Country-Specific Industrial Zones) के संबंध में कथनों पर विचार कीजिए: A. भारत का पहला देश-विशिष्ट औद्योगिक पार्क नीमराना (कोटपूतली-बहरोड़) में रीको द्वारा 'जापानी औद्योगिक पार्क' (Japanese Zone) के रूप में विकसित किया गया। B. नीमराना में जापानी ज़ोन की स्थापना जापानी बाह्य व्यापार संगठन (JETRO) के सहयोग से की गई है। C. घिलोठ (कोटपूतली-बहरोड़) में 534 एकड़ पर दूसरा जापानी ज़ोन तथा एक 'कोरियाई निवेश क्षेत्र' (Korean Zone) विकसित किया जा रहा है। D. इन ज़ोन में डाइकिन, मित्सुई, निसिन एवं निसान जैसी बहुराष्ट्रीय कंपनियां कार्यरत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8143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44/50</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दिए गए सभी कथन A, B, C और D पूर्णतः सत्य हैं। नीमराना (पूर्व में अलवर जिला, वर्तमान कोटपूतली-बहरोड़) में JETRO (Japanese External Trade Organization) के सहयोग से भारत का पहला जापानी पार्क बना जहाँ केवल जापानी कंपनियां कार्यरत हैं। इसके पश्चात घिलोठ में दूसरा जापानी ज़ोन तथा दक्षिण कोरियाई कंपनियों हेतु विशेष कोरियाई निवेश पार्क विकसित किया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8143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44/50</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अधिसूचित 'विशेष आर्थिक क्षेत्रों' (Special Economic Zones - SEZ) तथा उनके विकासकों का सही मिलान कीजिए: सूची-I: सूची-I: A. महिंद्रा वर्ल्ड सिटी (मल्टी-सेक्टर SEZ) B. जेम्स एवं ज्वैलरी SEZ (प्रथम व द्वितीय) C. आर.एन.बी. इंफ्रास्ट्रक्चर प्राइवेट लिमिटेड D. सोमानी वर्स्टेड लिमिटेड सूची-II: 1. कलवाड़े/कलवाड़ा (जयपुर) - महिंद्रा गेस्को व रीको 2. सीतापुरा (जयपुर) - रीको 3. खारा (बीकानेर) 4. खुशखेड़ा (खैरथल-तिजारा)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45/50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कपड़ा उद्योग में आधुनिक तकनीकी एवं बुनियादी ढांचे के विकास से संबंधित कथनों पर विचार कीजिए: A. जयपुर नरेश सवाई जयसिंह द्वितीय ने वस्त्र उद्योग से संबंधित 36 कारखाने (सूरतखाना आदि) स्थापित किए थे। B. पावरलूम उद्योग में प्रथम 'कंप्यूटर एडेड डिजाइन (CAD) सेट' भारत सरकार के सहयोग से भीलवाड़ा में स्थापित किया गया। C. राज्य में 'नेक्स्ट जेन टेक्सटाइल पार्क' पाली जिले में विकसित किया जा रहा है। D. राजस्थान सहकारी कताई मिल गुलाबपुरा (भीलवाड़ा) में स्थित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5/50</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A-1, B-2, C-3, D-4 है। महिंद्रा वर्ल्ड सिटी (जयपुर) रीको व महिंद्रा समूह का संयुक्त उपक्रम है जो राज्य का पहला और विशालतम मल्टी-सेक्टर SEZ है। जेम्स एंड ज्वैलरी हेतु दो विशेष SEZ सीतापुरा (जयपुर) में कार्यरत हैं। बीकानेर जिले से संबंधित अधिसूचित SEZ खारा में RNB इंफ्रास्ट्रक्चर द्वारा विकसित है, जबकि खुशखेड़ा में सोमानी वर्स्टेड SEZ स्वीकृत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45/50</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विशेष आर्थिक क्षेत्र नीति के कार्यान्वयन हेतु 'राजस्थान विशेष आर्थिक परिक्षेत्र अधिनियम' किस वर्ष पारित किया गया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वर्ष 2003 (10 सितंबर 2003 को पारित, 2015 में संशोधित)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वर्ष 2008</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वर्ष 2011</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वर्ष 1998</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06241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46/50</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वर्ष 2003 (10 सितंबर 2003 को पारित, 2015 में संशोधित)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2008</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2011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1998</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विधानसभा द्वारा 'राजस्थान विशेष आर्थिक परिक्षेत्र विकास अधिनियम, 2003' 10 सितंबर 2003 को पारित किया गया था जिसके तहत राज्य की प्रथम सेज नीति लागू हुई थी। इसके पश्चात केंद्र सरकार का सेज अधिनियम 2005 (लागू फरवरी 2006) आया। कालान्तर में राज्य में 'राजस्थान विशेष आर्थिक ज़ोन अधिनियम 2015' पारित किया गया।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06241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46/50</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'एक जिला एक उत्पाद' (One District One Product - ODOP) नीति एवं PMFME योजना के संदर्भ में निम्नलिखित कथनों पर विचार कीजिए: A. केंद्र सरकार के खाद्य प्रसंस्करण उद्योग मंत्रालय द्वारा संचालित PMFME ODOP के तहत राजस्थान के 33 जिलों से 41 उत्पाद चयनित हैं। B. 'राजस्थान एक जिला एक उत्पाद नीति-2024' की घोषणा 8 दिसंबर 2024 को की गई। C. इसका मुख्य उद्देश्य प्रत्येक जिले की विशिष्ट निर्यात क्षमता वाले उत्पादों/हस्तशिल्प की पहचान कर उन्हें अंतरराष्ट्रीय बाजार उपलब्ध कराना है। D. जालोर जिले को ईसबगोल व जीरा आधारित उत्पादों के लिए तथा पाली को दूध व मेहंदी उत्पादों हेतु नामांकित किया गया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02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47/50</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दिए गए सभी कथन सत्य हैं। ODOP पहल का उद्देश्य प्रत्येक जिले को एक स्थानीय औद्योगिक व निर्यात हब के रूप में बदलना है। वाणिज्य एवं उद्योग मंत्रालय द्वारा राज्य की नई ODOP नीति 8 दिसंबर 2024 को लाई गई। PMFME योजना के तहत जालोर में ईसबगोल, पाली में दूध/मेहंदी, सिरोही में सौंफ तथा सवाई माधोपुर में अमरूद को मुख्य उत्पाद चुना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02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47/50</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'एक जिला एक उत्पाद' (ODOP) के अंतर्गत चिन्हित जिलों एवं उनके प्रमुख उत्पादों का सही मिलान कीजिए: सूची-I: सूची-I: A. जयपुर B. जोधपुर C. कोटा D. बाड़मेर सूची-II: 1. जेम्स एंड ज्वैलरी / ब्लू पॉटरी 2. काष्ठ हस्तकला एवं फर्नीचर उत्पाद 3. कोटा डोरिया / कोटा स्टोन 4. कशीदाकारी एवं ब्लॉक प्रिंटिंग वस्तुएं</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54338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48/50</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मिलान A-1, B-2, C-3, D-4 है। ODOP नीति 2024 के तहत जयपुर जिले हेतु जेम्स एंड ज्वैलरी तथा ब्लू पॉटरी चिन्हित है। जोधपुर हेतु लकड़ी के फर्नीचर व काष्ठ हस्तकला उत्पाद चुने गए हैं। कोटा जिले हेतु विश्वप्रसिद्ध कोटा डोरिया वस्त्र तथा कोटा स्टोन नामांकित हैं। बाड़मेर हेतु पारंपरिक कशीदाकारी व अजरक/अजरक प्रिंट वस्तुएं चुनी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54338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48/50</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रीको (RIICO) द्वारा राज्य में विकसित किए गए विशिष्ट थीम आधारित पार्कों के संबंध में कथनों पर विचार कीजिए: A. 'मेडटेक मेडिकल डिवाइसेज पार्क' की स्थापना बोरानाडा (जोधपुर) में की गई है। B. 'इंटीग्रेटेड रिसोर्स रिकवरी पार्क' (ई-वेस्ट व कचरा पुनर्चक्रण) जमवारामगढ़ (जयपुर) में स्थापित किया गया है। C. 'स्पोर्ट्स गुड्स एंड टॉयज ज़ोन' खुशखेड़ा (खैरथल-तिजारा / पूर्व अलवर) में विकसित किया गया है। D. राज्य में 'वुड पार्क' लालसोट (दौसा) में तथा 'खिलौना पार्क' कोटा में बजट 2025-26/2026-27 के अनुसार घोषित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8387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49/50</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चारों कथन A, B, C और D सत्य हैं। रीको द्वारा आधुनिक उद्योगों की आवश्यकतानुसार विशिष्ट थीम आधारित पार्क बनाए गए हैं: चिकित्सा उपकरणों के निर्माण हेतु बोरानाडा (जोधपुर) में मेडटेक पार्क, पर्यावरण अनुकूल अपशिष्ट निपटान हेतु जमवारामगढ़ में इंटीग्रेटेड रिसोर्स रिकवरी पार्क, खेल सामग्री व खिलौना निर्माण हेतु खुशखेड़ा में स्पोर्ट्स गुड्स ज़ोन तथा लालसोट में वुड पार्क विकसित किए गए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8387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49/50</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'राइजिंग राजस्थान- वैश्विक निवेश शिखर सम्मेलन 2024' के मुख्य तथ्यों का सही मिलान कीजिए: सूची-I: सूची-I: A. आयोजन स्थल एवं तिथि B. नोडल विभाग एवं सहयोगी C. सर्वाधिक MoU हस्ताक्षर करने वाला विभाग D. सर्वाधिक निवेश राशि आकर्षित करने वाला क्षेत्र सूची-II: 1. जयपुर (9 से 11 दिसंबर 2024) 2. ब्यूरो ऑफ इन्वेस्टमेन्ट प्रमोशन (BIP), उद्योग विभाग एवं रीको 3. उद्योग विभाग (4,340 MoU) 4. ऊर्जा क्षेत्र (₹28.27 लाख करोड़ निवेश)</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50/50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