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Types>
</file>

<file path=_rels/.rels><?xml version="1.0" encoding="UTF-8" standalone="yes"?><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p="http://schemas.openxmlformats.org/presentationml/2006/main" xmlns:r="http://schemas.openxmlformats.org/officeDocument/2006/relationships"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 id="356" r:id="rId102"/>
    <p:sldId id="357" r:id="rId103"/>
    <p:sldId id="358" r:id="rId104"/>
    <p:sldId id="359" r:id="rId105"/>
    <p:sldId id="360" r:id="rId106"/>
    <p:sldId id="361" r:id="rId107"/>
    <p:sldId id="362" r:id="rId108"/>
    <p:sldId id="363" r:id="rId109"/>
    <p:sldId id="364" r:id="rId110"/>
    <p:sldId id="365" r:id="rId111"/>
    <p:sldId id="366" r:id="rId112"/>
    <p:sldId id="367" r:id="rId113"/>
    <p:sldId id="368" r:id="rId114"/>
    <p:sldId id="369" r:id="rId115"/>
    <p:sldId id="370" r:id="rId116"/>
    <p:sldId id="371" r:id="rId117"/>
    <p:sldId id="372" r:id="rId118"/>
    <p:sldId id="373" r:id="rId119"/>
    <p:sldId id="374" r:id="rId120"/>
    <p:sldId id="375" r:id="rId121"/>
  </p:sldIdLst>
  <p:sldSz cx="12192000" cy="6858000" type="screen16x9"/>
  <p:notesSz cx="6858000" cy="9144000"/>
  <p:defaultTextStyle/>
</p:presentation>
</file>

<file path=ppt/_rels/presentation.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100" Type="http://schemas.openxmlformats.org/officeDocument/2006/relationships/slide" Target="slides/slide99.xml"/><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 Id="rId106" Type="http://schemas.openxmlformats.org/officeDocument/2006/relationships/slide" Target="slides/slide105.xml"/><Relationship Id="rId107" Type="http://schemas.openxmlformats.org/officeDocument/2006/relationships/slide" Target="slides/slide106.xml"/><Relationship Id="rId108" Type="http://schemas.openxmlformats.org/officeDocument/2006/relationships/slide" Target="slides/slide107.xml"/><Relationship Id="rId109" Type="http://schemas.openxmlformats.org/officeDocument/2006/relationships/slide" Target="slides/slide108.xml"/><Relationship Id="rId110" Type="http://schemas.openxmlformats.org/officeDocument/2006/relationships/slide" Target="slides/slide109.xml"/><Relationship Id="rId111" Type="http://schemas.openxmlformats.org/officeDocument/2006/relationships/slide" Target="slides/slide110.xml"/><Relationship Id="rId112" Type="http://schemas.openxmlformats.org/officeDocument/2006/relationships/slide" Target="slides/slide111.xml"/><Relationship Id="rId113" Type="http://schemas.openxmlformats.org/officeDocument/2006/relationships/slide" Target="slides/slide112.xml"/><Relationship Id="rId114" Type="http://schemas.openxmlformats.org/officeDocument/2006/relationships/slide" Target="slides/slide113.xml"/><Relationship Id="rId115" Type="http://schemas.openxmlformats.org/officeDocument/2006/relationships/slide" Target="slides/slide114.xml"/><Relationship Id="rId116" Type="http://schemas.openxmlformats.org/officeDocument/2006/relationships/slide" Target="slides/slide115.xml"/><Relationship Id="rId117" Type="http://schemas.openxmlformats.org/officeDocument/2006/relationships/slide" Target="slides/slide116.xml"/><Relationship Id="rId118" Type="http://schemas.openxmlformats.org/officeDocument/2006/relationships/slide" Target="slides/slide117.xml"/><Relationship Id="rId119" Type="http://schemas.openxmlformats.org/officeDocument/2006/relationships/slide" Target="slides/slide118.xml"/><Relationship Id="rId120" Type="http://schemas.openxmlformats.org/officeDocument/2006/relationships/slide" Target="slides/slide119.xml"/><Relationship Id="rId121" Type="http://schemas.openxmlformats.org/officeDocument/2006/relationships/slide" Target="slides/slide120.xml"/></Relationships>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p="http://schemas.openxmlformats.org/presentationml/2006/main" xmlns:r="http://schemas.openxmlformats.org/officeDocument/2006/relationships"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p:bodyStyle/>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के अपवाह तंत्र एवं जल-संसाधनों की मूल विशेषताओं से संबंधित निम्नलिखित कथनों पर विचार कीजिए: A. अरावली पर्वतमाला राजस्थान में महान जलविभाजक रेखा के रूप में कार्य करती है, जो राज्य के अपवाह तंत्र को अरब सागरीय एवं बंगाल की खाड़ी तंत्र में विभाजित करती है। B. देश के कुल सतही जल एवं नदी जल संसाधनों में राजस्थान का योगदान मात्र 1.16% है। C. देश के कुल भूजल (Groundwater) संसाधनों में राजस्थान का योगदान 2.50% से अधिक है। D. राजस्थान में मुख्य नदी बेसिनों की संख्या 15 तथा उप-बेसिनों की संख्या 58 दर्ज की गई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0040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1/60</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B और D सत्य हैं, जबकि कथन C असत्य है। सागी नदी लूनी में सबसे अंत में मिलने वाली सहायक नदी तो है, परंतु यह जालोर की जसवंतपुरा पहाड़ियों से निकलकर बायीं (बाईं) ओर से लूनी में मिलती है, दायीं ओर से नहीं (दायीं ओर से मिलने वाली एकमात्र नदी जोजड़ी है)। जोजड़ी नागौर के पोंडलू/पोडलू गाँव से निकलती है। बांडी नदी पाली में रंगाई-छपाई अपशिष्ट से प्रदूषित होकर 'रासायनिक नदी' कहलाती है। लीलड़ी लूनी की प्रथम सहायक नदी है। अतः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0203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5/60</a:t>
            </a:r>
          </a:p>
        </p:txBody>
      </p:sp>
    </p:spTree>
  </p:cSld>
  <p:clrMapOvr>
    <a:masterClrMapping/>
  </p:clrMapOvr>
</p:sld>
</file>

<file path=ppt/slides/slide10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A-2, B-1,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B-3, C-1,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B-1, C-3, D-2</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आनासागर झील 1135-1137 ई. में अर्णोराज चौहान ने तुर्कों के संहार के बाद खून से सनी धरती को साफ़ करने हेतु चंद्रा/बांडी नदी रोककर बनाई थी। जहाँगीर ने यहाँ दौलतबाग (सुभाष उद्यान) व चश्मा-ए-नूर बनाया तथा शाहजहाँ ने 5 संगमरमर की 'बारहदरी' बनवाई। अक्टूबर 2024 में यहाँ प्रथम इलेक्ट्रिक क्रूज चला। फॉयसागर बांडी नदी पर इन्जीनियर फॉय द्वारा बनी दूसरी अकाल राहत झील है। नक्की झील गरासिया जनजाति का अस्थि विसर्जन स्थल है जिसकी किंवदंती है कि इसे देवताओं ने नाखूनों (नख) से खोदा था। मानसागर में जलमहल स्थित है। सही कूट A-2, B-1, C-3, D-4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02030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50/60</a:t>
            </a:r>
          </a:p>
        </p:txBody>
      </p:sp>
    </p:spTree>
  </p:cSld>
  <p:clrMapOvr>
    <a:masterClrMapping/>
  </p:clrMapOvr>
</p:sld>
</file>

<file path=ppt/slides/slide10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51</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अन्य प्रसिद्ध मीठे पानी की झीलों एवं उनके उपनामों/विशेषताओं का सही मिलान कीजिए: सूची-I (झील): सूची-I: A. सिलीसेढ़ झील (अलवर) B. कायलाना झील (जोधपुर) C. कोलायत झील (बीकानेर) D. गजनेर झील (बीकानेर) सूची-II: 1. 'पानी का शुद्ध दर्पण' (Glass of Clean Water) 2. 'राजस्थान का नंदनकानन'; महाराजा विनयसिंह द्वारा निर्मित 3. महर्षि कपिल मुनि की तपोस्थली; 52 घाट, जहाँ चारण जाति नहीं जाती 4. सर प्रतापसिंह द्वारा निर्मित; IGNP (इंदिरा गांधी नहर) के जल से जुड़ने वाली पहली झील</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B-4, C-3, D-1</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C-3, D-4</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C-3, D-1</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22070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51/60</a:t>
            </a:r>
          </a:p>
        </p:txBody>
      </p:sp>
    </p:spTree>
  </p:cSld>
  <p:clrMapOvr>
    <a:masterClrMapping/>
  </p:clrMapOvr>
</p:sld>
</file>

<file path=ppt/slides/slide10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A-2, B-4, C-3, D-1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C-3,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C-3, D-1</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सिलीसेढ़ झील सरिस्का (अलवर) में स्थित है जिसे स्वर्णिम त्रिकोण पर होने तथा प्राकृतिक सौंदर्य के कारण 'राजस्थान का नंदनकानन' कहते हैं। कायलाना झील (सर प्रताप सागर) जोधपुर की प्रमुख पेयजल झील है जो प्राकृतिक न होते हुए भी IGNP की राजीव गांधी लिफ्ट नहर से जोड़ी गई पहली झील है। कोलायत झील कपिल मुनि की तपोभूमि (सांख्य दर्शन) है जहाँ कार्तिक पूर्णिमा को मेला लगता है; करणी माता के दत्तक पुत्र लखन की डूबने से मृत्यु होने के कारण चारण जाति यहाँ स्नान नहीं करती। गजनेर झील शुद्ध जल दर्पण कहलाती है। सही कूट A-2, B-4, C-3, D-1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22070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51/60</a:t>
            </a:r>
          </a:p>
        </p:txBody>
      </p:sp>
    </p:spTree>
  </p:cSld>
  <p:clrMapOvr>
    <a:masterClrMapping/>
  </p:clrMapOvr>
</p:sld>
</file>

<file path=ppt/slides/slide10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52</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बूंदी, बारां, पाली एवं अन्य जिलों की विशिष्ट झीलों व जलाशयों पर विचार कीजिए: A. बारां जिले में स्थित 'रामगढ़ झील' एक उल्कापिंड प्रभाव (Impact Crater) से निर्मित झील है, जिसे 2018 में यूनेस्को भू-विरासत सूची में शामिल किया गया था। B. बूंदी की 'नवलसागर/नवलखा झील' के मध्य में आधा जलमग्न 'वरुण देवता का मंदिर' स्थित है। C. पाली जिले में स्थित 'सरदार समंद झील' को 'राजस्थान की जीवनरेखा' (Life Line of Rajasthan) कहा जाता है। D. धौलपुर में स्थित 'तालाब-ए-शाही' का निर्माण जहाँगीर के मनसबदार सालेह खाँ द्वारा करवाया गया था।</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42111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52/60</a:t>
            </a:r>
          </a:p>
        </p:txBody>
      </p:sp>
    </p:spTree>
  </p:cSld>
  <p:clrMapOvr>
    <a:masterClrMapping/>
  </p:clrMapOvr>
</p:sld>
</file>

<file path=ppt/slides/slide10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चारों कथन A, B, C और D सत्य हैं। रामगढ़ (बारां) भारत का पहला तथा विश्व का 200वाँ जियो-हेरिटेज क्रेटर स्थल है जो घोड़े की नाल जैसी पहाड़ियों से घिरा है। नवलसागर (बूंदी) में वरुण देव का आधा डूबा मंदिर दर्शनीय है। पाली की सरदार समंद झील मारवाड़ की महत्वपूर्ण पेयजल/सिंचाई झील है। धौलपुर का तालाब-ए-शाही (रामगढ़ झील) सालेह खाँ द्वारा निर्मित सुंदर जलाशय है। जैसलमेर का गढ़सीसर जलाशय हाल ही में IGNP से जोड़ा गया है। सही उत्तर विकल्प C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42111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52/60</a:t>
            </a:r>
          </a:p>
        </p:txBody>
      </p:sp>
    </p:spTree>
  </p:cSld>
  <p:clrMapOvr>
    <a:masterClrMapping/>
  </p:clrMapOvr>
</p:sld>
</file>

<file path=ppt/slides/slide10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53</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केंद्र सरकार द्वारा संचालित 'राष्ट्रीय झील संरक्षण योजना' (NLCP - National Lake Conservation Plan) से संबंधित कथनों पर विचार कीजिए: A. यह योजना जून 2001 में पर्यावरण व वन मंत्रालय द्वारा प्रारंभ की गई थी, जिसे अप्रैल 2017 में पुनर्गठित किया गया। B. इसमें वित्तीय अंशदान केंद्र सरकार एवं राज्य सरकार के मध्य 60 : 40 के अनुपात में विभाजित है। C. राजस्थान की कुल 6 झीलें (मानसागर-जयपुर, पुष्कर-अजमेर, आनासागर-अजमेर, पिछोला-उदयपुर, फतेहसागर-उदयपुर, नक्की-सिरोही) इसमें शामिल हैं। D. राजसमंद झील, कोलायत झील तथा स्वरूप सागर झील NLCP योजना में शामिल नहीं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62151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53/60</a:t>
            </a:r>
          </a:p>
        </p:txBody>
      </p:sp>
    </p:spTree>
  </p:cSld>
  <p:clrMapOvr>
    <a:masterClrMapping/>
  </p:clrMapOvr>
</p:sld>
</file>

<file path=ppt/slides/slide10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चारों कथन A, B, C और D पूर्णतः सत्य हैं। NLCP के तहत देश की प्रदूषित व महत्वपूर्ण झीलों का संरक्षण किया जाता है जिसमें राजस्थान की 6 झीलें (मानसागर, पुष्कर, आनासागर, पिछोला, फतेहसागर, नक्की) शामिल हैं। इसे याद रखने की ट्रिक 'मा-प-आ-पि-फ-न' है। अक्सर परीक्षाओं में विकल्प में राजसमंद या स्वरूप सागर देकर पूछा जाता है कि कौन-सी शामिल नहीं है। सही उत्तर विकल्प C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62151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53/60</a:t>
            </a:r>
          </a:p>
        </p:txBody>
      </p:sp>
    </p:spTree>
  </p:cSld>
  <p:clrMapOvr>
    <a:masterClrMapping/>
  </p:clrMapOvr>
</p:sld>
</file>

<file path=ppt/slides/slide10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54</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जैसलमेर में स्थित 'चाँदन नलकूप' तथा बाड़मेर में स्थित 'बाटाडू का कुआँ' अपनी किन विशिष्टताओं के लिए प्रसिद्ध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चाँदन नलकूप को 'थार का घड़ा' तथा बाटाडू कुएँ को 'रेगिस्तान का जलमहल' कहा जाता है।</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चाँदन नलकूप को 'रेगिस्तान का जलमहल' तथा बाटाडू कुएँ को 'थार का घड़ा' कहा जाता है।</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दोनों को 'राजस्थान का नंदनकानन' कहा जाता है।</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दोनों का निर्माण मुगलों द्वारा करवाया गया था।</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82192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54/60</a:t>
            </a:r>
          </a:p>
        </p:txBody>
      </p:sp>
    </p:spTree>
  </p:cSld>
  <p:clrMapOvr>
    <a:masterClrMapping/>
  </p:clrMapOvr>
</p:sld>
</file>

<file path=ppt/slides/slide10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600" b="1" dirty="0">
                <a:solidFill>
                  <a:srgbClr val="005A24"/>
                </a:solidFill>
                <a:latin typeface="Nirmala UI"/>
                <a:cs typeface="Nirmala UI"/>
              </a:rPr>
              <a:t>चाँदन नलकूप को 'थार का घड़ा' तथा बाटाडू कुएँ को 'रेगिस्तान का जलमहल' कहा जाता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चाँदन नलकूप को 'रेगिस्तान का जलमहल' तथा बाटाडू कुएँ को 'थार का घड़ा' कहा जाता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दोनों को 'राजस्थान का नंदनकानन' कहा जाता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दोनों का निर्माण मुगलों द्वारा करवाया गया था।</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जैसलमेर में मीठे पेयजल की प्रचुर आवक वाले 'चाँदन नलकूप' (लाठी सीरीज क्षेत्र) को मीठे पानी की उपलब्धता के कारण 'थार का घड़ा' कहा जाता है। बाड़मेर की बायतू तहसील में संगमरमर से निर्मित भव्य एवं कलात्मक 'बाटाडू का कुआँ' (निर्माता: रावल गुलाबसिंह) अपनी नक्काशी व स्थापत्य के कारण 'रेगिस्तान का जलमहल' कहलाता है। जयपुर स्थित जलमहल मानसागर झील में सवाई जयसिंह द्वारा निर्मित है। सही उत्तर विकल्प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82192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54/60</a:t>
            </a:r>
          </a:p>
        </p:txBody>
      </p:sp>
    </p:spTree>
  </p:cSld>
  <p:clrMapOvr>
    <a:masterClrMapping/>
  </p:clrMapOvr>
</p:sld>
</file>

<file path=ppt/slides/slide10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55</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की जल-संरक्षण परियोजनाओं एवं संशोधित 'PKC-ERCP' (पूर्वी राजस्थान नहर परियोजना) से संबंधित नवीनतम अपडेट्स (2025-26) पर विचार कीजिए: A. पूर्वी राजस्थान नहर परियोजना अब 'संशोधित पार्वती-कालीसिंध-चम्बल-पूर्वी राजस्थान नहर परियोजना' (PKC-ERCP) के रूप में म.प्र. व राजस्थान के द्विपक्षीय समझौते के तहत लागू की जा रही है। B. इस परियोजना से राजस्थान के 13 जिलों को पेयजल तथा 26 वृहद व मध्यम सिंचाई परियोजनाओं के माध्यम से 2.8 लाख हेक्टेयर से अधिक भूमि को सिंचाई जल मिलेगा। C. इसके प्रथम चरण (वर्ष 2028 तक लक्षित) के तहत डूंगरी बाँध तथा कुन्नू, पार्वती, कालीसिंध, मेज व बनास नदियों पर 5 बैराजों का निर्माण प्रस्तावित है। D. भविष्य में इस परियोजना के माध्यम से बीसलपुर बाँध को भी अतिरिक्त जल आपूर्ति हेतु जोड़ा जाएगा।</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02233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55/60</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लूनी नदी तंत्र के प्रमुख बाँधों एवं उनके संबंधित स्थानों का सही मिलान कीजिए: सूची-I (बाँध): सूची-I: A. जवाई बाँध B. बाँकली बाँध C. हेमावास बाँध D. जसवंत सागर (पिचियाक) बाँध सूची-II: 1. बांडी नदी (पाली) 2. सुकड़ी नदी (जालोर) 3. लूनी नदी (जोधपुर) 4. जवाई नदी (सुमेरपुर, पाली)</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C-1, D-3</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B-1, C-2, D-3</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B-4, C-1, D-3</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B-2, C-1, D-4</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20243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6/60</a:t>
            </a:r>
          </a:p>
        </p:txBody>
      </p:sp>
    </p:spTree>
  </p:cSld>
  <p:clrMapOvr>
    <a:masterClrMapping/>
  </p:clrMapOvr>
</p:sld>
</file>

<file path=ppt/slides/slide11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चारों कथन A, B, C और D पूर्णतः सत्य हैं। PKC-ERCP दक्षिण-पूर्वी राजस्थान (हाड़ौती व ढूँढाड़) के 13 जिलों हेतु वरदान सिद्ध होगी। चम्बल व उसकी सहायक नदियों (कुन्नू, पार्वती, कालीसिंध) के वर्षाकालीन अतिरिक्त जल को मोड़कर बनास व बीसलपुर तक लाया जाएगा जिससे पेयजल व 2.8 लाख हेक्टेयर सिंचाई क्षमता विकसित होगी। इसके लिए मध्य प्रदेश व राजस्थान सरकारों तथा केंद्र सरकार के बीच ऐतिहासिक त्रिपक्षीय MoU हुआ है। सही उत्तर विकल्प C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02233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55/60</a:t>
            </a:r>
          </a:p>
        </p:txBody>
      </p:sp>
    </p:spTree>
  </p:cSld>
  <p:clrMapOvr>
    <a:masterClrMapping/>
  </p:clrMapOvr>
</p:sld>
</file>

<file path=ppt/slides/slide11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56</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सांभर झील एवं पर्यावरण संरक्षण से जुड़ी हालिया घटनाओं (2025-26) से संबंधित निम्नलिखित कथनों पर विचार कीजिए: A. सांभर झील में वर्ष 2019 के बाद अक्टूबर 2025 में भी नावाँ (डीडवाना-कुचामन) क्षेत्र में 'एवियन बोटुलिज्म' (Avian Botulism) जीवाणु संक्रमण से सैकड़ों प्रवासी पक्षियों की मृत्यु दर्ज की गई। B. पक्षियों की मृत्यु का मुख्य कारण नावाँ की नमक रिफाइनरियों का रासायनिक अपशिष्ट व जल प्रदूषण माना गया। C. सांभर झील के संरक्षण हेतु पर्यावरण व जलवायु परिवर्तन विभाग के तहत 'सांभर लेक मैनेजमेंट एजेंसी' का गठन किया गया है। D. पिछले कुछ दशकों में अवैध खनन, अतिक्रमण व अतिक्रमणकारियों के कारण सांभर झील का लगभग 30% क्षेत्रफल सिकुड़/समाप्त हो चुका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22273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56/60</a:t>
            </a:r>
          </a:p>
        </p:txBody>
      </p:sp>
    </p:spTree>
  </p:cSld>
  <p:clrMapOvr>
    <a:masterClrMapping/>
  </p:clrMapOvr>
</p:sld>
</file>

<file path=ppt/slides/slide11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चारों कथन A, B, C और D सत्य हैं। सांभर झील में तंत्रिका तंत्र को ठप्प करने वाले 'एवियन बोटुलिज्म' (Clostridium botulinum जीवाणु) रोग से 2019 में 20,000 से अधिक तथा 2025 में पुनः सैकड़ों कुरंजा व फ्लेमिंगो पक्षियों की मौत हुई। रिफाइनरी अपशिष्ट व अतिक्रमण से झील का 30% क्षेत्र प्रभावित हुआ है। इसके संरक्षण हेतु राज्य सरकार ने अक्टूबर 2021 में 'सांभर लेक मैनेजमेंट एजेंसी' का गठन किया। सही उत्तर विकल्प C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22273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56/60</a:t>
            </a:r>
          </a:p>
        </p:txBody>
      </p:sp>
    </p:spTree>
  </p:cSld>
  <p:clrMapOvr>
    <a:masterClrMapping/>
  </p:clrMapOvr>
</p:sld>
</file>

<file path=ppt/slides/slide11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57</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में 'रामसर स्थलों' (Ramsar Wetland Sites) की नवीनतम स्थिति (जून 2025-26) से संबंधित निम्नलिखित कथनों पर विचार कीजिए: A. जून 2025 (विश्व पर्यावरण दिवस) पर राजस्थान के फलोदी जिले स्थित 'खीचन वेटलैंड' तथा उदयपुर स्थित 'मेनार वेटलैंड' को नए रामसर स्थल घोषित किया गया। B. खीचन (फलोदी) शीतकाल में आने वाले हजारों साइबेरियन प्रवासी पक्षी 'डेमोइसल क्रेन' (कुरुंजा) तथा सामुदायिक संरक्षण मॉडल हेतु विश्वप्रसिद्ध है। C. मेनार (उदयपुर) एक मानसूनी मीठे पानी का वेटलैंड है जो ब्रह्म, ढाँढ एवं खरेड़ा तालाबों से मिलकर बना है। D. इसके साथ ही सिलीसेढ़ झील (अलवर) के शामिल होने से अब राजस्थान में कुल 5 रामसर स्थल (केवलादेव, सांभर, सिलीसेढ़, खीचन, मेनार) हो गए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42314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57/60</a:t>
            </a:r>
          </a:p>
        </p:txBody>
      </p:sp>
    </p:spTree>
  </p:cSld>
  <p:clrMapOvr>
    <a:masterClrMapping/>
  </p:clrMapOvr>
</p:sld>
</file>

<file path=ppt/slides/slide11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चारों कथन A, B, C और D पूर्णतः सत्य हैं। राजस्थान में पूर्व में केवल 2 रामसर स्थल थे-केवलादेव राष्ट्रीय उद्यान (1981) तथा सांभर झील (1990)। जून 2025 में खीचन वेटलैंड (फलोदी - कुरुंजा पक्षी हेतु प्रसिद्ध) तथा मेनार वेटलैंड (उदयपुर - बर्ड विलेज) के साथ सिलीसेढ़ (अलवर) को रामसर सूची में शामिल किए जाने से राज्य में कुल रामसर आद्रभूमियों की संख्या बढ़कर 5 हो गई है। यह पर्यावरण व आर्द्रभूमि संरक्षण की दृष्टि से ऐतिहासिक उपलब्धि है। सही उत्तर विकल्प C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42314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57/60</a:t>
            </a:r>
          </a:p>
        </p:txBody>
      </p:sp>
    </p:spTree>
  </p:cSld>
  <p:clrMapOvr>
    <a:masterClrMapping/>
  </p:clrMapOvr>
</p:sld>
</file>

<file path=ppt/slides/slide11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58</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जल स्रोतों के संदर्भ में 'मथेंन/मेंढा नदी' का सांभर झील के पारिस्थितिक तंत्र में क्या योगदान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यह सांभर झील में सर्वाधिक मीठा पानी लाती है।</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यह जयपुर की मनोहर पहाड़ियों से निकलकर सांभर झील में सर्वाधिक लवणता (नमक) जमा करने वाली नदी है।</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यह सांभर झील से पानी निकालकर लूनी नदी में ले जाती है।</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यह केवल शीतकाल में बहने वाली एक नहर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62354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58/60</a:t>
            </a:r>
          </a:p>
        </p:txBody>
      </p:sp>
    </p:spTree>
  </p:cSld>
  <p:clrMapOvr>
    <a:masterClrMapping/>
  </p:clrMapOvr>
</p:sld>
</file>

<file path=ppt/slides/slide11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600" b="1" dirty="0">
                <a:solidFill>
                  <a:srgbClr val="005A24"/>
                </a:solidFill>
                <a:latin typeface="Nirmala UI"/>
                <a:cs typeface="Nirmala UI"/>
              </a:rPr>
              <a:t>यह जयपुर की मनोहर पहाड़ियों से निकलकर सांभर झील में सर्वाधिक लवणता (नमक) जमा करने वाली नदी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यह सांभर झील में सर्वाधिक मीठा पानी लाती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यह सांभर झील से पानी निकालकर लूनी नदी में ले जाती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यह केवल शीतकाल में बहने वाली एक नहर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मेंथा (मेंढा) नदी जयपुर जिले की मनोहरपुर (मनोहर) पहाड़ियों से निकलती है। यह नागौर व जयपुर के मैदानी भागों में बहती हुई दक्षिण-पश्चिम दिशा से सांभर झील में गिरती है। सांभर झील में गिरने वाली चारों नदियों (मेंथा, रूपनगढ़, खारी, खंडेला) में से मेंथा नदी अकेले झील में सर्वाधिक सोडियम लवण व क्षारता जमा करने के लिए उत्तरदायी है। अतः सही उत्तर विकल्प B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62354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58/60</a:t>
            </a:r>
          </a:p>
        </p:txBody>
      </p:sp>
    </p:spTree>
  </p:cSld>
  <p:clrMapOvr>
    <a:masterClrMapping/>
  </p:clrMapOvr>
</p:sld>
</file>

<file path=ppt/slides/slide11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59</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नदियों के प्राचीन/वैदिक उपनामों का उनके आधुनिक नामों से सही मिलान कीजिए: सूची-I (प्राचीन/वैदिक उपनाम): सूची-I: A. चर्मण्वती B. वशिष्ठी / वर्णाशा C. दृषद्वती / सरस्वती D. लवणवती सूची-II: 1. लूनी नदी 2. घग्घर नदी 3. बनास नदी 4. चम्बल नदी</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C-3, D-1</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C-2, D-1</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82395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59/60</a:t>
            </a:r>
          </a:p>
        </p:txBody>
      </p:sp>
    </p:spTree>
  </p:cSld>
  <p:clrMapOvr>
    <a:masterClrMapping/>
  </p:clrMapOvr>
</p:sld>
</file>

<file path=ppt/slides/slide11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A-4, B-3, C-2, D-1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C-3, D-1</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C-2, D-1</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प्राचीन ग्रंथों एवं पौराणिक साहित्य में चम्बल को 'चर्मण्वती', बनास को 'वर्णाशा' या 'वशिष्ठी', घग्घर को 'दृषद्वती' या 'सरस्वती', तथा लूनी को 'लवणवती' या 'सागरमती' (उद्गम स्थल पर) कहा गया है। बाणगंगा को 'अर्जुन की गंगा', रूपारेल को 'वराह' या 'लसवारी', तथा कांकनी को 'मसूरदी' कहा जाता था। सही कूट A-4, B-3, C-2, D-1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82395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59/60</a:t>
            </a:r>
          </a:p>
        </p:txBody>
      </p:sp>
    </p:spTree>
  </p:cSld>
  <p:clrMapOvr>
    <a:masterClrMapping/>
  </p:clrMapOvr>
</p:sld>
</file>

<file path=ppt/slides/slide11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60</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प्रमुख जलसंधियों, नहरों एवं झीलों के अंतर-संबंधों पर विचार कीजिए: A. उदयपुर में 'स्वरूप सागर' नहर पिछोला झील को फतेहसागर झील से जोड़ती है। B. 'दूध तलाई' अमरकुण्ड व कुम्हारिया तालाब को पिछोला से जोड़ती है तथा रंगसागर स्वरूप सागर से जुड़ा है। C. जोधपुर की 'कायलाना झील' को इंदिरा गांधी नहर परियोजना (IGNP) की राजीव गांधी लिफ्ट नहर से पेयजल हेतु जोड़ा गया है। D. उदयपुर के इस आपस में जुड़े जटिल जल-नेटवर्क के कारण ही इसे भारत का 'झीलों का शहर' (City of Lakes) कहा जाता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202436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60/60</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A-4, B-2, C-1, D-3</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B-1, C-2,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B-4, C-1, D-3</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B-2, C-1, D-4</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जवाई बाँध सुमेरपुर (पाली) में जवाई नदी पर बना है, जिसे 'मारवाड़ का अमृत सरोवर' कहा जाता है। बाँकली बाँध जालोर में सुकड़ी नदी पर निर्मित है। हेमावास बाँध पाली जिले में बांडी नदी पर बना है। जसवंत सागर (पिचियाक बाँध) जोधपुर में लूनी नदी पर स्थित है। जवाई बाँध में जल आवक कम होने पर उदयपुर की सेई जल सुरंग द्वारा पानी पहुँचाया जाता है। अतः सही मिलान A-4, B-2, C-1, D-3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20243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6/60</a:t>
            </a:r>
          </a:p>
        </p:txBody>
      </p:sp>
    </p:spTree>
  </p:cSld>
  <p:clrMapOvr>
    <a:masterClrMapping/>
  </p:clrMapOvr>
</p:sld>
</file>

<file path=ppt/slides/slide12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चारों कथन A, B, C और D पूर्णतः सत्य हैं। उदयपुर का झील तंत्र एक-दूसरे से चैनलों व नहरों (स्वरूप सागर, गोवर्धन सागर चैनल आदि) द्वारा वैज्ञानिक रूप से जुड़ा है ताकि एक झील के ओवरफ्लो होने पर जल स्वतः दूसरी झील में चला जाए। कायलाना झील जोधपुर की जीवनरेखा है जिसे IGNP की लिफ्ट नहर से पानी मिलता है। जैसलमेर की गड़सीसर भी IGNP से जोड़ी गई है। सही उत्तर विकल्प C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202436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60/60</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7</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पश्चिमी राजस्थान का सबसे बड़ा बाँध 'जवाई बाँध' में जल स्तर कम होने पर जल आपूर्ति किस जल सुरंग के माध्यम से की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मानसी-वाकल जल सुरंग</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देवास जल सुरंग</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सेई जल सुरंग</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ताप्ती-माही जल सुरंग</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40284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7/60</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सेई जल सुरंग</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मानसी-वाकल जल सुरंग</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देवास जल सुरंग</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ताप्ती-माही जल सुरंग</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जवाई बाँध (सुमेरपुर, पाली) में जल आपूर्ति बनाए रखने हेतु उदयपुर के पदराना/कोटड़ा क्षेत्र से पाली तक 'सेई जल सुरंग' का निर्माण किया गया है। यह राजस्थान की प्रथम जल सुरंग परियोजना है। इस सुरंग के माध्यम से पाली, जोधपुर, सिरोही और जालोर जिलों को पेयजल एवं सिंचाई जल की आपूर्ति की जाती है। मानसी-वाकल सुरंग (11.2 किमी) राजस्थान की सबसे लंबी जल सुरंग है, जो देवास परियोजना से जुड़ी है। अतः सही उत्तर विकल्प C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40284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7/60</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8</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पश्चिमी बनास एवं साबरमती नदी तंत्र के संदर्भ में निम्नलिखित कथनों पर विचार कीजिए: A. पश्चिमी बनास नदी सिरोही के आबूरोड एवं गुजरात के डीसा नगर के पास से बहती हुई कच्छ के छोटे रन (Little Rann) में समाहित होती है। B. साबरमती नदी का उद्गम राजस्थान (उदयपुर) से होता है, परंतु इसका 80% से अधिक प्रवाह एवं उपयोग गुजरात राज्य में होता है। C. साबरमती नदी मुख्यतः वाकल एवं सेई धाराओं के आपस में मिलने से बनती है। D. गुजरात का प्रसिद्ध शहर अहमदाबाद एवं गांधीनगर पश्चिमी बनास नदी के तट पर स्थित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C</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60324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8/60</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B और C पूर्णतः सत्य हैं। कथन D असत्य है क्योंकि गुजरात का अहमदाबाद और गांधीनगर साबरमती नदी के तट पर स्थित हैं, न कि पश्चिमी बनास के तट पर। पश्चिमी बनास के तट पर सिरोही का आबूरोड तथा गुजरात का डीसा नगर स्थित हैं। पश्चिमी बनास केवल 50 किमी राजस्थान में बहकर लिटिल रन में गिरती है, जबकि साबरमती राजस्थान में 45 किमी बहकर खंभात की खाड़ी में गिरती है। अतः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60324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8/60</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9</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माही नदी से संबंधित निम्नलिखित विशिष्ट भौगोलिक तथ्यों पर विचार कीजिए: A. माही विश्व की एकमात्र ऐसी नदी है जो कर्क रेखा (23½° N) को दो बार उल्टे 'U' (∩) आकार में काटती है। B. माही नदी राजस्थान में दक्षिण (खान्दू गाँव, बाँसवाड़ा) से प्रवेश करती है तथा पश्चिम एवं दक्षिण-पश्चिम की ओर बहते हुए खंभात की खाड़ी में गिरती है। C. बाँसवाड़ा के चाचाकोटा क्षेत्र में माही नदी में अनेक द्वीप स्थित होने के कारण बाँसवाड़ा को 'सौ टापुओं का शहर' कहा जाता है। D. माही नदी का प्रवाह क्षेत्र 'वागड़ का मैदान', 'कांठल' एवं 'छप्पन का मैदान' कहलाता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80365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9/60</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चारों कथन A, B, C और D पूर्णतः सत्य हैं। माही नदी मध्यप्रदेश के धार जिले की अमरेरू पहाड़ियों (मेहद झील) से निकलकर बाँसवाड़ा के खान्दू गाँव से राजस्थान में प्रवेश करती है। यह उत्तर की ओर बहकर कर्क रेखा को पार करती है, फिर दक्षिण-पश्चिम मुड़कर पुनः कर्क रेखा को काटती है। बाँसवाड़ा-डूंगरपुर-प्रतापगढ़ का इसका बेसिन 'वागड़', 'कांठल' (प्रतापगढ़ का तटीय भाग) तथा 'छप्पन का मैदान' (56 गाँवों/नालों का समूह) कहलाता है। चाचाकोटा क्षेत्र के द्वीपों के कारण बाँसवाड़ा को 'सौ टापुओं का शहर' कहते हैं। सही उत्तर विकल्प C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80365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9/60</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10</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माही नदी की सहायक नदियों एवं उनके संगम/विशेषताओं का सही मिलान कीजिए: सूची-I (सहायक नदी): सूची-I: A. सोम नदी B. जाखम नदी C. अनास नदी D. इरू (एराव) नदी सूची-II: 1. भंवरमाता पहाड़िया (छोटी सादड़ी, प्रतापगढ़) 2. बीछामेड़ा पहाड़िया (उदयपुर) 3. माही बाँध से पहले मिलने वाली एकमात्र सहायक नदी 4. आम्बरे गाँव (मध्यप्रदेश) से उद्गम, मेलडीखेड़ा में प्रवेश</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B-4, C-1, D-3</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C-4, D-2</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00406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10/60</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B और D पूर्णतः सत्य हैं, जबकि कथन C असत्य है क्योंकि देश के कुल भूजल (Groundwater) संसाधनों में राजस्थान का योगदान मात्र 1.72% है, न कि 2.50% से अधिक। राजस्थान का अपवाह तंत्र अरावली जलविभाजक रेखा के कारण तीन भागों (अरब सागरीय 16-17%, आन्तरिक प्रवाह 60%, और बंगाल की खाड़ी 23-24%) में बँटा हुआ है। विशाल भू-भाग के बावजूद राज्य सतही जल (1.16%) और भूजल (1.72%) दोनों के दृष्टिकोण से जल-दुर्लभता से ग्रस्त है। राज्य में जल संसाधनों के कुशल प्रबंधन हेतु 15 मुख्य नदी बेसिन तथा 58 उप-बेसिन चिह्नित किए गए हैं।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0040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1/60</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A-2, B-1, C-4, D-3</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B-4, C-1, D-3</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B-1, C-4, D-2</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सोम नदी का उद्गम उदयपुर की बीछामेड़ा पहाड़ियों से होता है तथा यह बेणेश्वर (डूंगरपुर) में माही में मिलती है। जाखम नदी प्रतापगढ़ की छोटी सादड़ी स्थित भंवरमाता पहाड़ियों से निकलकर सोम नदी में मिलती है। अनास नदी मध्यप्रदेश के आम्बरे गाँव से निकलकर बाँसवाड़ा के मेलडीखेड़ा से प्रवेश करती है और गलियाकोट के पास माही में मिलती है। इरू (एराव) नदी माही बाँध के निर्माण स्थल से पहले ही माही में दायीं ओर से मिलने वाली प्रमुख नदी है। सही कूट A-2, B-1, C-4, D-3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00406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10/60</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11</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प्रसिद्ध धार्मिक स्थल 'बेणेश्वर धाम' (नवा टापरा, डूंगरपुर) में किन तीन नदियों का त्रिवेणी संगम होता है, जहाँ प्रतिवर्ष माघ पूर्णिमा को 'आदिवासियों का कुंभ' मेला आयोजित होता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बनास + चम्बल + सीप</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सोम + माही + जाखम</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बनास + बेड़च + मेनाल</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बनास + डाई + खारी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20446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11/60</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सोम + माही + जाखम</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बनास + चम्बल + सीप</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बनास + बेड़च + मेनाल</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बनास + डाई + खारी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बेणेश्वर धाम (नवा टापरा गाँव, डूंगरपुर) में सोम, माही और जाखम नदियों का पवित्र त्रिवेणी संगम स्थित है। इसे 'आदिवासियों का कुंभ', 'वागड़ का पुष्कर' एवं 'मुक्तिधाम' कहा जाता है। यहाँ माघ पूर्णिमा के अवसर पर विशाल मेला लगता है जहाँ संत मावजी द्वारा स्थापित खंडित शिवलिंग की पूजा की जाती है। विकल्प A रामेश्वर घाट (सवाई माधोपुर), विकल्प C बिगोद (भीलवाड़ा) तथा विकल्प D राजमहल (टोंक) के त्रिवेणी संगमों को दर्शाते हैं। सही उत्तर विकल्प B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20446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11/60</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12</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माही नदी तंत्र पर स्थित बाँध परियोजनाओं के संदर्भ में निम्नलिखित कथनों पर विचार कीजिए: A. माही बजाज सागर बाँध बोरखेड़ा (बाँसवाड़ा) में स्थित है, जिसकी लंबाई 3,109 मीटर है और यह राजस्थान का सबसे लंबा बाँध है। B. जाखम बाँध सीतामाता अभयारण्य (प्रतापगढ़) में स्थित है और यह 81 मीटर की ऊँचाई के साथ राजस्थान का सबसे ऊँचा बाँध है। C. कडाना बाँध गुजरात के महीसागर जिले में माही नदी पर निर्मित है। D. कागदी पिकअप बाँध डूंगरपुर जिले में सोम नदी पर बनाया गया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40487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12/60</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B और C सत्य हैं, जबकि कथन D असत्य है। कागदी पिकअप बाँध बाँसवाड़ा जिले में माही नदी पर स्थित है (न कि डूंगरपुर में सोम नदी पर)। माही बजाज सागर आदिवासी क्षेत्र की सबसे बड़ी जल परियोजना है जिसे 'सुजलाम सुफलाम क्रांति' का प्रतीक माना जाता है। जाखम बाँध 81 मीटर ऊँचाई के साथ राज्य का सबसे ऊँचा बाँध है। सोम-कमला-अम्बा परियोजना डूंगरपुर में तथा सोम-कागदर परियोजना उदयपुर में स्थित है। अतः सही उत्तर विकल्प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40487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12/60</a:t>
            </a:r>
          </a:p>
        </p:txBody>
      </p:sp>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13</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आन्तरिक प्रवाह अपवाह तंत्र (Internal Drainage System) के संदर्भ में कौन-सा तथ्य सही नहीं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राज्य के कुल अपवाह क्षेत्र का सबसे बड़ा भाग (लगभग 60%) आन्तरिक प्रवाह तंत्र के अंतर्गत आता है।</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आन्तरिक प्रवाह की नदियाँ मरुस्थलीय/अर्द्धशुष्क धरातल में ही विलीन हो जाती हैं और समुद्र तक नहीं पहुँच पातीं।</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कांतली नदी पूर्णतः राजस्थान में बहने वाली आन्तरिक प्रवाह की सबसे लंबी नदी (100 किमी) है।</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घग्घर नदी आन्तरिक प्रवाह की सबसे छोटी नदी है जो केवल हनुमानगढ़ जिले में बहती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60527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13/60</a:t>
            </a:r>
          </a:p>
        </p:txBody>
      </p:sp>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घग्घर नदी आन्तरिक प्रवाह की सबसे छोटी नदी है जो केवल हनुमानगढ़ जिले में बहती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राज्य के कुल अपवाह क्षेत्र का सबसे बड़ा भाग (लगभग 60%) आन्तरिक प्रवाह तंत्र के अंतर्गत आता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आन्तरिक प्रवाह की नदियाँ मरुस्थलीय/अर्द्धशुष्क धरातल में ही विलीन हो जाती हैं और समुद्र तक नहीं पहुँच पातीं।</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कांतली नदी पूर्णतः राजस्थान में बहने वाली आन्तरिक प्रवाह की सबसे लंबी नदी (100 किमी)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विकल्प D गलत है क्योंकि घग्घर नदी आन्तरिक प्रवाह की सबसे छोटी नदी नहीं, बल्कि भारत एवं राजस्थान की सबसे लंबी आन्तरिक प्रवाह की नदी (लगभग 465 किमी) है। यह शिवालिक पहाड़ियों (हिमाचल प्रदेश) से निकलकर हनुमानगढ़ व श्रीगंगानगर में बहती हुई बाढ़ के समय पाकिस्तान के फोर्ट अब्बास (बहावलपुर) तक पहुँचती है। राजस्थान की सबसे छोटी आन्तरिक प्रवाह नदी कांकनी/काकनेय (27 किमी, जैसलमेर) है। विकल्प A, B और C सभी प्रामाणिक तथ्य हैं। सही उत्तर विकल्प D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60527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13/60</a:t>
            </a:r>
          </a:p>
        </p:txBody>
      </p:sp>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14</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घग्घर नदी (सरस्वती/मृत नदी) से संबंधित निम्नलिखित कथनों पर विचार कीजिए: A. घग्घर नदी हिमालय पर्वतमाला (कालका माता मंदिर, शिवालिक) से निकलकर राजस्थान में प्रवेश करने वाली एकमात्र नदी है। B. राजस्थान में इसका प्रवेश तलवाड़ा गाँव (टिब्बी तहसील, हनुमानगढ़) के पास होता है, जहाँ इसके मार्ग में तलवाड़ा झील स्थित है। C. इसके प्रवाह मार्ग को हनुमानगढ़ में 'नाली' या 'पाट' तथा पाकिस्तान में 'हकरा' कहा जाता है। D. प्राचीन हड़प्पाकालीन कालीबंगा एवं पीलीबंगा सभ्यताएँ इसी नदी के शुष्क तट पर विकसित हुई थीं।</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80568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14/60</a:t>
            </a:r>
          </a:p>
        </p:txBody>
      </p:sp>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चारों कथन A, B, C और D पूर्णतः सत्य हैं। घग्घर नदी को ऋग्वैदिक काल की प्राचीन सरस्वती/दृषद्वती नदी का अवशेष माना जाता है। जल की कमी व शुष्क मार्ग होने के कारण इसे 'मृत नदी', 'सोता/सोतर' या 'नट नदी' भी कहते हैं। यह बीकानेर संभाग की एकमात्र नदी प्रणाली है। इसका जलस्तर अत्यधिक बढ़ने पर पानी फोर्ट अब्बास (पाकिस्तान) तक जाता है जहाँ इसे 'हकरा' कहते हैं। कालीबंगा व पीलीबंगा इसी के किनारे विकसित हुई थीं। अतः विकल्प C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80568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14/60</a:t>
            </a:r>
          </a:p>
        </p:txBody>
      </p:sp>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15</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आन्तरिक प्रवाह की प्रमुख नदियों एवं उनके उद्गम/प्रवाह क्षेत्रों का सही मिलान कीजिए: सूची-I (नदी): सूची-I: A. कांतली नदी B. साबी (साहिबी) नदी C. बाणगंगा नदी D. रूपारेल (वराह) नदी सूची-II: 1. सेवर पहाड़िया (कोटपूतली-बहरोड़/जयपुर) 2. खंडेला पहाड़िया (सीकर) 3. उदयनाथ पहाड़िया (थानागाजी, अलवर) 4. बैराठ पहाड़िया (कोटपूतली-बहरोड़/जयपुर)</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B-4, C-1, D-3</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C-4, D-2</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00609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15/60</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के अपवाह तंत्र के संदर्भ में निम्नलिखित में से कौन-सा कथन 'अध्यारोपित नदी' (Superimposed River) की संकल्पना को सही रूप में व्याख्यायित करता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ऐसी नदी जो अपने मरुस्थलीय प्रवाह क्षेत्र में जाकर पूरी तरह वाष्पीकृत या विलुप्त हो जाती है।</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ऐसी नदी जो अपने प्रारंभिक कोमल चट्टानी मार्ग के कटाव के बाद नीचे कठोर चट्टानों तक पहुँचने पर भी अपने ढलान एवं मार्ग को अपरिवर्तित रखती है।</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ऐसी नदी जो मुख्य नदी में मिलने से पूर्व ही किसी झील या मैदान में समाहित हो जाती है।</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ऐसी नदी जो दो पर्वतों के मध्य से होकर V-आकार की अति संकरी घाटी (Gorge) का निर्माण करती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0081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2/60</a:t>
            </a:r>
          </a:p>
        </p:txBody>
      </p:sp>
    </p:spTree>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A-2, B-1, C-4, D-3</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B-4, C-1, D-3</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B-1, C-4, D-2</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कांतली नदी सीकर की खंडेला पहाड़ियों से निकलकर तोरावाटी क्षेत्र (सीकर, झुंझुनूँ) में बहती हुई चूरू की सीमा पर समाप्त होती है। साबी नदी जयपुर/कोटपूतली-बहरोड़ की सेवर पहाड़ियों से निकलकर हरियाणा के पटौदी/गुड़गाँव मैदानों (नजफगढ़ नाला) में विलीन होती है। बाणगंगा नदी बैराठ पहाड़ियों से निकलती है। रूपारेल (वराह/लसवारी) नदी अलवर की थानागाजी स्थित उदयनाथ पहाड़ियों से निकलकर भरतपुर/डीग में सीकरी बाँध के पास समाप्त होती है। सही कूट A-2, B-1, C-4, D-3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00609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15/60</a:t>
            </a:r>
          </a:p>
        </p:txBody>
      </p:sp>
    </p:spTree>
  </p:cSld>
  <p:clrMapOvr>
    <a:masterClrMapping/>
  </p:clrMapOvr>
</p:sld>
</file>

<file path=ppt/slides/slide3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16</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कांतली एवं साबी नदियों की ऐतिहासिक व भौगोलिक विशेषताओं पर विचार कीजिए: A. कांतली नदी के किनारे ताम्रयुगीन 'गणेश्वर सभ्यता' (सीकर) एवं 'सुनारी सभ्यता' (झुंझुनूँ/खेrestricted) विकसित हुई थीं। B. कांतली नदी झुंझुनूँ जिले को लगभग दो समान भागों में विभाजित करती है। C. साबी नदी राजस्थान की एकमात्र ऐसी नदी है जो उत्तर दिशा में बहकर हरियाणा के मैदानों में नजफगढ़ के नाले में विलीन होती है। D. मुगल काल में साबी नदी अपनी विनाशकारी बाढ़ों के लिए कुख्यात थी और इसके तट पर 'जोधापुरा सभ्यता' स्थित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20649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16/60</a:t>
            </a:r>
          </a:p>
        </p:txBody>
      </p:sp>
    </p:spTree>
  </p:cSld>
  <p:clrMapOvr>
    <a:masterClrMapping/>
  </p:clrMapOvr>
</p:sld>
</file>

<file path=ppt/slides/slide3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चारों कथन A, B, C और D सत्य हैं। कांतली नदी का 100 किमी प्रवाह क्षेत्र 'तोरावाटी' कहलाता है। इसके तट पर गणेश्वर (ताम्रयुगीन सभ्यताओं की जननी) तथा सुनारी (लोहयुगीन) स्थित हैं। यह झुंझुनूँ को दो भागों में बाँटती है। साबी नदी सेवर पहाड़ियों से निकलकर उत्तर की ओर बहती हुई हरियाणा के गुड़गाँव/पटौदी मैदान में विलुप्त होती है। इसके किनारे जोधपुरा सभ्यता (कोटपूतली-बहरोड़) स्थित है। मुगल सम्राट अकबर ने इस पर बाँध बनाने का असफल प्रयास किया था। सही उत्तर विकल्प C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20649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16/60</a:t>
            </a:r>
          </a:p>
        </p:txBody>
      </p:sp>
    </p:spTree>
  </p:cSld>
  <p:clrMapOvr>
    <a:masterClrMapping/>
  </p:clrMapOvr>
</p:sld>
</file>

<file path=ppt/slides/slide3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17</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बाणगंगा नदी को 'रुण्डित नदी' (Beheaded River) क्यों कहा जाता है तथा इसे वर्ष 2012 से किस अपवाह श्रेणी में वर्गीकृत किया गया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क्योंकि यह यमुना में मिलने से पहले ही मैदानी भाग में विलीन हो जाती है; इसे आन्तरिक प्रवाह श्रेणी में रखा गया है।</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क्योंकि यह चम्बल नदी में मिलने से पहले राह भटक जाती है; इसे अरब सागरीय श्रेणी में रखा गया है।</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क्योंकि इसके कटाव से पहाड़ियों के शिखर कट गए हैं; इसे बंगाल की खाड़ी श्रेणी में रखा गया है।</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क्योंकि इसमें वर्षभर पानी नहीं रहता; इसे बारहमासी श्रेणी में रखा गया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40690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17/60</a:t>
            </a:r>
          </a:p>
        </p:txBody>
      </p:sp>
    </p:spTree>
  </p:cSld>
  <p:clrMapOvr>
    <a:masterClrMapping/>
  </p:clrMapOvr>
</p:sld>
</file>

<file path=ppt/slides/slide3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600" b="1" dirty="0">
                <a:solidFill>
                  <a:srgbClr val="005A24"/>
                </a:solidFill>
                <a:latin typeface="Nirmala UI"/>
                <a:cs typeface="Nirmala UI"/>
              </a:rPr>
              <a:t>क्योंकि यह यमुना में मिलने से पहले ही मैदानी भाग में विलीन हो जाती है; इसे आन्तरिक प्रवाह श्रेणी में रखा गया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क्योंकि यह चम्बल नदी में मिलने से पहले राह भटक जाती है; इसे अरब सागरीय श्रेणी में रखा गया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क्योंकि इसके कटाव से पहाड़ियों के शिखर कट गए हैं; इसे बंगाल की खाड़ी श्रेणी में रखा गया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क्योंकि इसमें वर्षभर पानी नहीं रहता; इसे बारहमासी श्रेणी में रखा गया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'रुण्डित नदी' (Beheaded River) का अर्थ है ऐसी नदी जो अपनी मुख्य/मातृ नदी (यमुना) तक पहुँचे बिना ही रास्ते में जल संकट के कारण विलुप्त हो जाती है। बाणगंगा (अर्जुन की गंगा/ताला नदी) सामान्यतः भरतपुर के मैदानों में ही समाप्त हो जाती है और केवल अत्यधिक भारी वर्षा के वर्षों में ही फतेहाबाद (आगरा) के पास यमुना तक पहुँच पाती है। इसी कारण वर्ष 2012 में जल संसाधन विभाग द्वारा इसे बंगाल की खाड़ी तंत्र से हटाकर 'आन्तरिक प्रवाह तंत्र' की श्रेणी में वर्गीकृत किया गया है। सही उत्तर विकल्प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40690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17/60</a:t>
            </a:r>
          </a:p>
        </p:txBody>
      </p:sp>
    </p:spTree>
  </p:cSld>
  <p:clrMapOvr>
    <a:masterClrMapping/>
  </p:clrMapOvr>
</p:sld>
</file>

<file path=ppt/slides/slide3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18</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बाणगंगा एवं रूपारेल नदी तंत्र से जुड़े प्रमुख जल निकायों/बाँधों का सही मिलान कीजिए: सूची-I (जल निकाय/बाँध): सूची-I: A. अजान बाँध B. मोती झील C. रामगढ़ बाँध D. सीकरी बाँध सूची-II: 1. रूपारेल नदी (डीग), जहाँ रूपारेल समाप्त होती है 2. बाणगंगा नदी (जयपुर), ईसरदा से जुड़ाव 3. बाणगंगा नदी (भरतपुर), केवलादेव पक्षी अभयारण्य को जल आपूर्ति 4. भरतपुर की जीवनरेखा, नील-हरित शैवाल हेतु प्रसिद्ध</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C-2, D-1</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C-2, D-4</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C-1, D-2</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B-4, C-3,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60730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18/60</a:t>
            </a:r>
          </a:p>
        </p:txBody>
      </p:sp>
    </p:spTree>
  </p:cSld>
  <p:clrMapOvr>
    <a:masterClrMapping/>
  </p:clrMapOvr>
</p:sld>
</file>

<file path=ppt/slides/slide3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A-3, B-4, C-2, D-1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B-1, C-2,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C-1,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B-4, C-3,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अजान बाँध भरतपुर में बाणगंगा नदी पर स्थित है, जिससे केवलादेव राष्ट्रीय उद्यान को जल आपूर्ति होती है (कम पड़ने पर पाँचना बाँध से जल दिया जाता है)। मोती झील भरतपुर में रूपारेल नदी के जल से निर्मित है, जिसे 'भरतपुर की जीवनरेखा' कहते हैं; यहाँ नाइट्रोजन युक्त खाद बनाने हेतु नील-हरित शैवाल पाया जाता है। रामगढ़ बाँध जयपुर में बाणगंगा पर स्थित है। सीकरी बाँध डीग जिले में स्थित है जहाँ रूपारेल नदी विलीन हो जाती है। सही कूट A-3, B-4, C-2, D-1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60730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18/60</a:t>
            </a:r>
          </a:p>
        </p:txBody>
      </p:sp>
    </p:spTree>
  </p:cSld>
  <p:clrMapOvr>
    <a:masterClrMapping/>
  </p:clrMapOvr>
</p:sld>
</file>

<file path=ppt/slides/slide3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19</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कांकनी (काकनेय/मसूरदी) नदी एवं अन्य छोटी आन्तरिक नदियों के संदर्भ में निम्नलिखित कथनों पर विचार कीजिए: A. कांकनी नदी जैसलमेर के कोटरी/कोठ्यारी गाँव से निकलती है तथा केवल 27 किमी बहकर 'मीठा खाड़ी' में विलीन हो जाती है। B. कांकनी नदी के प्रवाह मार्ग में प्रसिद्ध 'बुझ झील' (जैसलमेर) का निर्माण होता है। C. जयपुर में अमानीशाह नाला के रूप में बहने वाली 'द्रव्यवती/द्वैषवती नदी' का नाहरगढ़ पहाड़ियों से उद्गम होता है और इसे जयपुर की लाइफलाइन कहा जाता है। D. अरवारी नदी (अलवर) को 'तरुण भारत संघ' (जल-पुरुष राजेंद्र सिंह) के प्रयासों से पुनर्जीवित किया गया था।</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80771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19/60</a:t>
            </a:r>
          </a:p>
        </p:txBody>
      </p:sp>
    </p:spTree>
  </p:cSld>
  <p:clrMapOvr>
    <a:masterClrMapping/>
  </p:clrMapOvr>
</p:sld>
</file>

<file path=ppt/slides/slide3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चारों कथन A, B, C और D सत्य हैं। कांकनी (काकनेय/मसूरदी) मात्र 27 किमी लंबाई के साथ राजस्थान की सबसे छोटी नदी है, जो बुझ झील बनाती है। द्रव्यवती नदी (अमानीशाह नाला) ऋग्वेद में वर्णित द्वैषवती का भाग मानी जाती है, जिसका टाटा प्रोजेक्ट्स के तहत सौन्दर्यीकरण कर पुनरुद्धार किया गया। अलवर की अरवारी नदी को जल-पुरुष मैगसेसे पुरस्कार विजेता डॉ. राजेंद्र सिंह की संस्था 'तरुण भारत संघ' ने जोहड़/बाँध बनाकर पुनर्जीवित किया। सही उत्तर विकल्प C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80771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19/60</a:t>
            </a:r>
          </a:p>
        </p:txBody>
      </p:sp>
    </p:spTree>
  </p:cSld>
  <p:clrMapOvr>
    <a:masterClrMapping/>
  </p:clrMapOvr>
</p:sld>
</file>

<file path=ppt/slides/slide3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20</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की कौन-सी प्रसिद्ध झील 'अभिकेंद्रीय जल-प्रतिरूप' (Centripetal Drainage Pattern) का सर्वोत्तम उदाहरण प्रस्तुत करती है, जिसमें चारों दिशाओं से नदियाँ आकर गिरती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जयसमंद झील</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सांभर झील</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पुष्कर झील</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पचपदरा झील</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00812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20/60</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600" b="1" dirty="0">
                <a:solidFill>
                  <a:srgbClr val="005A24"/>
                </a:solidFill>
                <a:latin typeface="Nirmala UI"/>
                <a:cs typeface="Nirmala UI"/>
              </a:rPr>
              <a:t>ऐसी नदी जो अपने प्रारंभिक कोमल चट्टानी मार्ग के कटाव के बाद नीचे कठोर चट्टानों तक पहुँचने पर भी अपने ढलान एवं मार्ग को अपरिवर्तित रखती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ऐसी नदी जो अपने मरुस्थलीय प्रवाह क्षेत्र में जाकर पूरी तरह वाष्पीकृत या विलुप्त हो जाती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ऐसी नदी जो मुख्य नदी में मिलने से पूर्व ही किसी झील या मैदान में समाहित हो जाती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ऐसी नदी जो दो पर्वतों के मध्य से होकर V-आकार की अति संकरी घाटी (Gorge) का निर्माण करती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'अध्यारोपित नदी' (Superimposed River) उस नदी को कहा जाता है जिसका प्रारंभिक मार्ग मुलायम चट्टानों पर विकसित होता है, परंतु कालान्तर में अपरदन द्वारा नीचे की कठोर एवं भूगर्भीय रूप से भिन्न चट्टानी संरचना उजागर होने के बाद भी वह नदी अपना पुराना ढलान व मार्ग नहीं बदलती और कठोर धरातल पर जबरन थोपी हुई प्रतीत होती है। राजस्थान में बनास और चम्बल नदियाँ अध्यारोपित नदी तंत्र के उत्कृष्ट उदाहरण हैं। विकल्प A आन्तरिक प्रवाह नदी को दर्शाता है, विकल्प C रुण्डित (Beheaded) नदी का लक्षण है, तथा विकल्प D गॉर्ज (Gorge) निर्माण से संबंधित है। अतः सही उत्तर विकल्प B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0081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2/60</a:t>
            </a:r>
          </a:p>
        </p:txBody>
      </p:sp>
    </p:spTree>
  </p:cSld>
  <p:clrMapOvr>
    <a:masterClrMapping/>
  </p:clrMapOvr>
</p:sld>
</file>

<file path=ppt/slides/slide4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सांभर झील</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जयसमंद झील</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पुष्कर झील</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पचपदरा झील</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'अभिकेंद्रीय जल-प्रतिरूप' (Centripetal Pattern) वह तंत्र है जिसमें चारों ओर के उच्च भूभागों से छोटी नदियाँ बहकर किसी मध्यवर्ती केंद्रीय गर्त या झील की ओर आती हैं। सांभर झील इसका आदर्श उदाहरण है, जिसमें उत्तर से मेंथा/मेंढा, दक्षिण से रूपनगढ़, पूर्व/उत्तर-पूर्व से खंडेला तथा पश्चिम से खारी नदियाँ आकर अपना जल व लवण उड़ेलती हैं। इनमें से मेंथा नदी सांभर झील में सर्वाधिक लवणता जमा करने वाली नदी है। अतः विकल्प B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00812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20/60</a:t>
            </a:r>
          </a:p>
        </p:txBody>
      </p:sp>
    </p:spTree>
  </p:cSld>
  <p:clrMapOvr>
    <a:masterClrMapping/>
  </p:clrMapOvr>
</p:sld>
</file>

<file path=ppt/slides/slide4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21</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जिलों एवं उनके नदी अपवाह तंत्र से संबंधित विशिष्ट प्रशासनिक/भौगोलिक तथ्यों पर विचार कीजिए: A. बीकानेर, चूरू और फलोदी ऐसे जिले हैं जहाँ कोई भी नदी प्रवाहित नहीं होती है। B. चित्तौड़गढ़ जिला राजस्थान में सर्वाधिक नदियों के प्रवाह वाला जिला है (जबकि कोटा सर्वाधिक नदियों वाला संभाग है)। C. जालोर का बालोतरा शहर (लूनी नदी) तथा हनुमानगढ़ जंक्शन (घग्घर नदी) अपने समीपवर्ती नदी के तल (पेटे) से भी नीचे बसे हुए हैं। D. राजस्थान में सबसे कम नदियाँ बीकानेर संभाग में पाई जाती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20852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21/60</a:t>
            </a:r>
          </a:p>
        </p:txBody>
      </p:sp>
    </p:spTree>
  </p:cSld>
  <p:clrMapOvr>
    <a:masterClrMapping/>
  </p:clrMapOvr>
</p:sld>
</file>

<file path=ppt/slides/slide4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चारों कथन A, B, C और D पूर्णतः सत्य हैं। बीकानेर, चूरू और नए पुनर्गठन के बाद फलोदी जिले में कोई नदी नहीं बहती (जैसलमेर में कांकनी बहती है)। चित्तौड़गढ़ में सर्वाधिक नदियाँ बहती हैं, जबकि कोटा संभाग सर्वाधिक नदियों वाला संभाग है। बालोतरा व हनुमानगढ़ जंक्शन नदी के पेटे से नीचे बसे होने के कारण लूनी/घग्घर में जरा-सी अतिवृष्टि होते ही बाढ़ की चपेट में आ जाते हैं। बीकानेर संभाग न्यूनतम नदियों वाला संभाग है। सही उत्तर विकल्प C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20852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21/60</a:t>
            </a:r>
          </a:p>
        </p:txBody>
      </p:sp>
    </p:spTree>
  </p:cSld>
  <p:clrMapOvr>
    <a:masterClrMapping/>
  </p:clrMapOvr>
</p:sld>
</file>

<file path=ppt/slides/slide4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22</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'बंगाल की खाड़ी अपवाह तंत्र' (Bay of Bengal Drainage System) की नदियों की मुख्य विशेषता क्या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ये अत्यंत तीव्र गति से बहती हैं और मुहाने पर एस्ट्युरी (ज्वारनदमुख) बनाती हैं।</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ये अरावली के पश्चिम में बहती हैं और इनकी लंबाई बहुत कम होती है।</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ये नदियाँ लंबी दूरी तय करती हैं, मंद गति से बहती हैं, अत्यधिक जल परिवहन करती हैं और यमुना/गंगा के माध्यम से बंगाल की खाड़ी में जल ले जाती हैं।</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ये नदियाँ केवल वर्षा ऋतु में बहती हैं और रेत में समा जाती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40893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22/60</a:t>
            </a:r>
          </a:p>
        </p:txBody>
      </p:sp>
    </p:spTree>
  </p:cSld>
  <p:clrMapOvr>
    <a:masterClrMapping/>
  </p:clrMapOvr>
</p:sld>
</file>

<file path=ppt/slides/slide4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600" b="1" dirty="0">
                <a:solidFill>
                  <a:srgbClr val="005A24"/>
                </a:solidFill>
                <a:latin typeface="Nirmala UI"/>
                <a:cs typeface="Nirmala UI"/>
              </a:rPr>
              <a:t>ये नदियाँ लंबी दूरी तय करती हैं, मंद गति से बहती हैं, अत्यधिक जल परिवहन करती हैं और यमुना/गंगा के माध्यम से बंगाल की खाड़ी में जल ले जाती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ये अत्यंत तीव्र गति से बहती हैं और मुहाने पर एस्ट्युरी (ज्वारनदमुख) बनाती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ये अरावली के पश्चिम में बहती हैं और इनकी लंबाई बहुत कम होती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ये नदियाँ केवल वर्षा ऋतु में बहती हैं और रेत में समा जाती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बंगाल की खाड़ी तंत्र की नदियाँ (चम्बल, बनास, बेड़च, गम्भीर आदि) अरावली के पूर्व व दक्षिण-पूर्व में बहती हैं। ये अत्यधिक जलराशि के साथ लंबी दूरी तय करती हैं, मैदानी भागों में मंद गति से बहती हैं और अंततः यमुना नदी में मिलकर गंगा के रास्ते बंगाल की खाड़ी में गिरती हैं। विकल्प A और B अरब सागरीय तंत्र की विशेषताएँ हैं, जबकि विकल्प D आन्तरिक प्रवाह तंत्र से संबंधित है। अतः सही उत्तर विकल्प C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40893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22/60</a:t>
            </a:r>
          </a:p>
        </p:txBody>
      </p:sp>
    </p:spTree>
  </p:cSld>
  <p:clrMapOvr>
    <a:masterClrMapping/>
  </p:clrMapOvr>
</p:sld>
</file>

<file path=ppt/slides/slide4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23</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चम्बल नदी (चर्मण्वती/कामधेनु) के सामान्य परिचय एवं भौगोलिक रिकॉर्ड्स पर विचार कीजिए: A. चम्बल का उद्गम मध्यप्रदेश के इंदौर जिले में महू (डॉ. अम्बेडकर नगर) के पास विन्ध्यन पर्वतमाला की जनापाव पहाड़ियों से होता है। B. यह चौरासीगढ़ (चित्तौड़गढ़) के निकट से राजस्थान में प्रवेश करती है तथा मुरादगंज/इटावा (उत्तरप्रदेश) में यमुना नदी में मिल जाती है। C. चम्बल नदी की कुल लंबाई 1,051 किमी है तथा राजस्थान में इसका प्रवाह मार्ग 322 किमी (पुराने आँकड़ों में कुल 965 किमी व राज. में 135 किमी) है। D. चम्बल राजस्थान एवं मध्यप्रदेश की अंतर्राज्यीय सीमा बनाने वाली तथा राज्य की सर्वाधिक जल सतही आवक वाली सबसे बड़ी नित्यवाही नदी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60933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23/60</a:t>
            </a:r>
          </a:p>
        </p:txBody>
      </p:sp>
    </p:spTree>
  </p:cSld>
  <p:clrMapOvr>
    <a:masterClrMapping/>
  </p:clrMapOvr>
</p:sld>
</file>

<file path=ppt/slides/slide4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चारों कथन A, B, C और D पूर्णतः सत्य हैं। चम्बल को 'चर्मण्वती', 'कामधेनु', 'बारहमासी' व 'नित्यवाही' कहा जाता है। यह राजस्थान की सबसे लंबी व सबसे बड़ी नदी है जिसका प्रवाह वृक्षाकार (Dendritic) है। यह राजस्थान व मध्यप्रदेश के मध्य लगभग 241 किमी लंबी अंतर्राज्यीय सीमा बनाती है। इसका जल जलग्रहण क्षेत्र राजस्थान में विशालतम है। अतः सही उत्तर विकल्प C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60933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23/60</a:t>
            </a:r>
          </a:p>
        </p:txBody>
      </p:sp>
    </p:spTree>
  </p:cSld>
  <p:clrMapOvr>
    <a:masterClrMapping/>
  </p:clrMapOvr>
</p:sld>
</file>

<file path=ppt/slides/slide4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24</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चम्बल नदी घाटी की विशिष्ट स्थलाकृतिक एवं पारिस्थितिक विशेषताओं पर विचार कीजिए: A. चम्बल नदी घाटी राजस्थान में सर्वाधिक अवनालिका अपरदन (Gully Erosion) तथा उत्खात भूमि (Badland Topography) के लिए कुख्यात है, जिसे 'डांग प्रदेश' या 'बीहड़' कहते हैं। B. चम्बल नदी पर चित्तौड़गढ़ के भैंसरोड़गढ़ में 18 मीटर ऊँचा 'चूलिया जलप्रपात' स्थित है, जो राजस्थान का सबसे ऊँचा जलप्रपात है। C. राष्ट्रीय चम्बल घड़ियाल अभयारण्य विश्व का एकमात्र ऐसा नदी अभयारण्य है जो घड़ियाल, मगरमच्छ, गांगेय डॉल्फिन (सोंस) और उद्बिलाव के संरक्षण हेतु प्रसिद्ध है। D. कोटा में चम्बल नदी पर 1.5 किमी लंबा राजस्थान का प्रथम 'हैंगिंग ब्रिज' तथा 'कोटा हेरिटेज रिवर फ्रंट' निर्मित किया गया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80974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24/60</a:t>
            </a:r>
          </a:p>
        </p:txBody>
      </p:sp>
    </p:spTree>
  </p:cSld>
  <p:clrMapOvr>
    <a:masterClrMapping/>
  </p:clrMapOvr>
</p:sld>
</file>

<file path=ppt/slides/slide4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चारों कथन A, B, C और D पूर्णतः सत्य हैं। चम्बल घाटी में तीव्र अवनालिका अपरदन से बीहड़ों/डांग भूमि का निर्माण हुआ है। भैंसरोड़गढ़ में बामनी नदी के संगम के पास 18 मीटर ऊँचा चूलिया जलप्रपात राज्य का उच्चतम वॉटरफॉल है। चम्बल घड़ियालों व दुर्लभ गांगेय सोंस (डॉल्फिन) की शरणस्थली है। कोटा में ईस्ट-वेस्ट कॉरिडोर पर प्रथम हैंगिंग ब्रिज तथा देश का प्रसिद्ध हेरिटेज रिवर फ्रंट बना है। दूसरा हैंगिंग ब्रिज माही नदी (बाँसवाड़ा) पर बना है। सही उत्तर विकल्प C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80974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24/60</a:t>
            </a:r>
          </a:p>
        </p:txBody>
      </p:sp>
    </p:spTree>
  </p:cSld>
  <p:clrMapOvr>
    <a:masterClrMapping/>
  </p:clrMapOvr>
</p:sld>
</file>

<file path=ppt/slides/slide4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25</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चम्बल नदी पर निर्मित प्रमुख बाँधों एवं उनके राज्यों/विशेषताओं का सही मिलान कीजिए: सूची-I (बाँध): सूची-I: A. गाँधी सागर बाँध B. राणा प्रताप सागर बाँध C. जवाहर सागर बाँध D. कोटा बैराज सूची-II: 1. रावतभाटा (चित्तौड़गढ़) - भराव क्षमता में राजस्थान का सबसे बड़ा बाँध 2. मंदसौर (मध्यप्रदेश) - चम्बल नदी पर बना सबसे बड़ा बाँध 3. कोटा - केवल सिंचाई एवं नहरों के संचालन हेतु पिकअप बाँध 4. कोटा-बूंदी - पिकअप बाँध (जल विद्युत उत्पादन)</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B-4, C-1, D-3</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C-4, D-2</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01015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25/60</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की नदियों के उनके उद्गम स्थलों से सही मिलान कीजिए: सूची-I: सूची-I: A. लूनी नदी B. माही नदी C. पश्चिमी बनास नदी D. साबरमती नदी सूची-II: 1. नया सानवरा पहाड़िया (सिरोही) 2. पादरला/पदराना पहाड़िया (उदयपुर) 3. नाग पहाड़िया (अजमेर) 4. मेहद झील, अमरेरू पहाड़िया (मध्यप्रदेश)</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C-4, D-2</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C-1, D-2</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B-4, C-1,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0121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3/60</a:t>
            </a:r>
          </a:p>
        </p:txBody>
      </p:sp>
    </p:spTree>
  </p:cSld>
  <p:clrMapOvr>
    <a:masterClrMapping/>
  </p:clrMapOvr>
</p:sld>
</file>

<file path=ppt/slides/slide5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A-2, B-1, C-4, D-3</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B-4, C-1, D-3</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B-1, C-4, D-2</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चम्बल नदी पर मात्र 100 किमी के दायरे में 4 प्रमुख बाँध बने हैं। इनमें गाँधी सागर बाँध मध्यप्रदेश (मंदसौर) में स्थित है जो चम्बल पर बना सबसे बड़ा बाँध है। राणा प्रताप सागर बाँध रावतभाटा (चित्तौड़गढ़) में है, जो जल भराव क्षमता की दृष्टि से राजस्थान का सबसे बड़ा बाँध है। जवाहर सागर बाँध कोटा-बूंदी सीमा पर पिकअप बाँध है। कोटा बैराज केवल सिंचाई व नहरों (दाएँ/बाएँ मुख्य नहर) हेतु बनाया गया है जहाँ से विद्युत उत्पादन नहीं होता। सही कूट A-2, B-1, C-4, D-3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01015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25/60</a:t>
            </a:r>
          </a:p>
        </p:txBody>
      </p:sp>
    </p:spTree>
  </p:cSld>
  <p:clrMapOvr>
    <a:masterClrMapping/>
  </p:clrMapOvr>
</p:sld>
</file>

<file path=ppt/slides/slide5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26</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चम्बल की सहायक नदियों एवं उनके संगम स्थलों/स्थानों का सही मिलान कीजिए: सूची-I (सहायक नदी): सूची-I: A. कालीसिंध नदी B. बामनी (ब्राह्मणी) नदी C. आहू नदी D. परवन नदी सूची-II: 1. सामेल (गागरोन दुर्ग, झालावाड़) के पास कालीसिंध में संगम 2. देवास (म.प्र.) से उद्गम, नोनेरा (कोटा) में चम्बल में संगम 3. शेरगढ़ वन्यजीव अभयारण्य (बारां) से होकर प्रवाह 4. हरिपुरा पहाड़ियों (चित्तौड़गढ़) से उद्गम, भैंसरोड़गढ़ में चम्बल में संगम</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B-4, C-1, D-3</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C-1, D-3</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21055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26/60</a:t>
            </a:r>
          </a:p>
        </p:txBody>
      </p:sp>
    </p:spTree>
  </p:cSld>
  <p:clrMapOvr>
    <a:masterClrMapping/>
  </p:clrMapOvr>
</p:sld>
</file>

<file path=ppt/slides/slide5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A-2, B-4, C-1, D-3</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C-1, D-3</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कालीसिंध नदी देवास (म.प्र.) से निकलकर झालावाड़-कोटा में बहती हुई नोनेरा (कोटा) में चम्बल में दायीं ओर से मिलती है। बामनी नदी हरिपुरा पहाड़ियों से निकलकर भैंसरोड़गढ़ में चम्बल में बायीं ओर से मिलती है। आहू नदी कालीसिंध में सामेल (झालावाड़) के पास मिलती है, जहाँ प्रसिद्ध 'गागरोन जल दुर्ग' स्थित है। परवन नदी म.प्र. से निकलकर बारां के शेरगढ़ अभयारण्य से बहती हुई कालीसिंध में मिलती है। सही कूट A-2, B-4, C-1, D-3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21055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26/60</a:t>
            </a:r>
          </a:p>
        </p:txBody>
      </p:sp>
    </p:spTree>
  </p:cSld>
  <p:clrMapOvr>
    <a:masterClrMapping/>
  </p:clrMapOvr>
</p:sld>
</file>

<file path=ppt/slides/slide5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27</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बनास नदी ('वनों की आशा'/वर्णाशा) के संदर्भ में निम्नलिखित कथनों पर विचार कीजिए: A. बनास का उद्गम कुम्भलगढ़ के निकट खमनौर की पहाड़ियों (वेरों का मठ, राजसमंद) से होता है। B. यह रामेश्वर घाट (पदरा गाँव, सवाई माधोपुर) में चम्बल नदी में मिलकर त्रिवेणी संगम बनाती है। C. बनास नदी पूर्णतः (केवल) राजस्थान में बहने वाली सबसे लंबी नदी (512 किमी) है। D. राजस्थान में सर्वाधिक जलग्रहण क्षेत्र (Catchment Area - लगभग 46,570 से 47,060 वर्ग किमी) बनास नदी का ही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41096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27/60</a:t>
            </a:r>
          </a:p>
        </p:txBody>
      </p:sp>
    </p:spTree>
  </p:cSld>
  <p:clrMapOvr>
    <a:masterClrMapping/>
  </p:clrMapOvr>
</p:sld>
</file>

<file path=ppt/slides/slide5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चारों कथन A, B, C और D पूर्णतः सत्य हैं। बनास को 'वनों की आशा', 'वर्णाशा', 'वशिष्ठी' एवं 'अध्यारोपित नदी' कहा जाता है। यह राजसमंद, चित्तौड़गढ़, भीलवाड़ा, अजमेर, टोंक और सवाई माधोपुर में बहती है। 512 किमी की पूरी लंबाई केवल राजस्थान के भीतर होने के कारण यह राज्य में पूर्णतः बहने वाली सबसे लंबी नदी है। इसका जलग्रहण क्षेत्र राज्य में सर्वाधिक (13.75% से अधिक) है। सही उत्तर विकल्प C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41096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27/60</a:t>
            </a:r>
          </a:p>
        </p:txBody>
      </p:sp>
    </p:spTree>
  </p:cSld>
  <p:clrMapOvr>
    <a:masterClrMapping/>
  </p:clrMapOvr>
</p:sld>
</file>

<file path=ppt/slides/slide5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28</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बनास नदी की सहायक नदियों की विशेषताओं पर विचार कीजिए: A. बेड़च (आयड़) नदी गोगुंदा पहाड़ियों (उदयपुर) से निकलती है तथा बनास में दायीं ओर से मिलने वाली सबसे लंबी सहायक नदी है। B. खारी नदी बिजराल/विजराज पहाड़ियों (राजसमंद) से निकलकर राजमहल (टोंक) में बनास में मिलने वाली बायीं ओर की सबसे लंबी सहायक नदी है। C. कोठारी नदी के तट पर भीलवाड़ा में 'बागौर की सभ्यता' स्थित है तथा इस पर 'मेजा बाँध' निर्मित है। D. मोरेल नदी बस्सी (जयपुर) से निकलकर सवाई माधोपुर में बनास में मिलती है, जिस पर पीलूखेड़ा में 'मोरेल बाँध' बना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61136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28/60</a:t>
            </a:r>
          </a:p>
        </p:txBody>
      </p:sp>
    </p:spTree>
  </p:cSld>
  <p:clrMapOvr>
    <a:masterClrMapping/>
  </p:clrMapOvr>
</p:sld>
</file>

<file path=ppt/slides/slide5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चारों कथन A, B, C और D पूर्णतः सत्य हैं। बेड़च दायीं ओर की तथा खारी बायीं ओर की सबसे लंबी सहायक नदियाँ हैं। कोठारी नदी पर मेजा बाँध बना है जो भीलवाड़ा को जल आपूर्ति करता था तथा इसके पास बागाौर की महासतियों का टीला/सभ्यता स्थित है। मोरेल नदी पर मोरेल बाँध निर्मित है। कैलादेवी (करौली) कालीसिल नदी के तट पर स्थित है जो बनास की सहायक है। सही उत्तर विकल्प C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61136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28/60</a:t>
            </a:r>
          </a:p>
        </p:txBody>
      </p:sp>
    </p:spTree>
  </p:cSld>
  <p:clrMapOvr>
    <a:masterClrMapping/>
  </p:clrMapOvr>
</p:sld>
</file>

<file path=ppt/slides/slide5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29</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बनास नदी एवं उसकी सहायक नदियों पर निर्मित प्रमुख बाँधों/परियोजनाओं का सही मिलान कीजिए: सूची-I (बाँध): सूची-I: A. बीसलपुर बाँध B. मेजा बाँध C. ईसरदा बाँध D. मातृकुण्डिया बाँध सूची-II: 1. सवाई माधोपुर (बनास) - बीसलपुर के अतिरिक्त जल हेतु 2. टोंक (बनास) - राजस्थान का सबसे बड़ा कंक्रीट बाँध एवं पेयजल परियोजना 3. चित्तौड़गढ़ (बनास) - 'मेवाड़ का हरिद्वार' 4. भीलवाड़ा (कोठारी नदी)</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B-4, C-1, D-3</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C-1, D-3</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81177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29/60</a:t>
            </a:r>
          </a:p>
        </p:txBody>
      </p:sp>
    </p:spTree>
  </p:cSld>
  <p:clrMapOvr>
    <a:masterClrMapping/>
  </p:clrMapOvr>
</p:sld>
</file>

<file path=ppt/slides/slide5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A-2, B-4, C-1, D-3</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C-1, D-3</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बीसलपुर बाँध टोंक में बनास नदी पर 1999 में निर्मित राज्य का सबसे बड़ा कंक्रीट बाँध है जिससे जयपुर, अजमेर, टोंक, नागौर आदि को पेयजल मिलता है। इसे प्रथम कंजर्वेशन रिजर्व (2000) घोषित किया गया था। मेजा बाँध भीलवाड़ा में कोठारी नदी पर बना है। ईसरदा बाँध सवाई माधोपुर में बनास पर अतिरिक्त जल भंडारण हेतु बना है। मातृकुण्डिया बाँध चित्तौड़गढ़ में बनास पर स्थित है जिसे 'मेवाड़ का हरिद्वार' कहते हैं। सही कूट A-2, B-4, C-1, D-3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81177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29/60</a:t>
            </a:r>
          </a:p>
        </p:txBody>
      </p:sp>
    </p:spTree>
  </p:cSld>
  <p:clrMapOvr>
    <a:masterClrMapping/>
  </p:clrMapOvr>
</p:sld>
</file>

<file path=ppt/slides/slide5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30</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बेड़च नदी का नाम 'उदयसागर झील' में गिरने से पूर्व क्या होता है तथा इस नदी के तट पर कौन-सी प्रसिद्ध प्राचीन सभ्यता विकसित हुई थी?</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आयड़ नदी; आहड़ सभ्यता</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वराह नदी; बैराठ सभ्यता</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कांतली नदी; गणेश्वर सभ्यता</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साबी नदी; जोधपुरा सभ्यता</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01218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30/60</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A-3, B-4, C-1, D-2</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B-1, C-4, D-2</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C-1,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B-4, C-1,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लूनी नदी का उद्गम अजमेर की नाग पहाड़ियों (आनासागर के समीप) से होता है। माही नदी मध्यप्रदेश के धार जिले में विन्ध्यन पर्वतमाला की अमरेरू पहाड़ियों में स्थित मेहद झील से निकलती है। पश्चिमी बनास नदी सिरोही जिले में अरावली की नया सानवरा पहाड़ियों से उद्गमित होकर लिटिल कच्छ के रन में विलुप्त होती है। साबरमती नदी उदयपुर जिले की झाड़ोल तहसील में स्थित पादरला/पदराना पहाड़ियों से निकलती है तथा खंभात की खाड़ी में गिरती है। इस प्रकार सही कूट A-3, B-4, C-1, D-2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0121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3/60</a:t>
            </a:r>
          </a:p>
        </p:txBody>
      </p:sp>
    </p:spTree>
  </p:cSld>
  <p:clrMapOvr>
    <a:masterClrMapping/>
  </p:clrMapOvr>
</p:sld>
</file>

<file path=ppt/slides/slide6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आयड़ नदी; आहड़ सभ्यता</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वराह नदी; बैराठ सभ्यता</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कांतली नदी; गणेश्वर सभ्यता</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साबी नदी; जोधपुरा सभ्यता</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बेड़च नदी का उद्गम उदयपुर के उत्तर में स्थित गोगुंदा पहाड़ियों से होता है। उद्गम से लेकर उदयपुर की 'उदयसागर झील' में गिरने तक इसे 'आयड़ नदी' कहा जाता है। उदयसागर से बाहर निकलने के बाद इसका नाम 'बेड़च' हो जाता है। इसी आयड़ नदी के तट पर उदयपुर में प्रसिद्ध ताम्रयुगीन 'आहड़ सभ्यता' (ताम्रवती नगरी/धूलकोट) विकसित हुई थी। चित्तौड़गढ़ दुर्ग बेड़च व गम्भीरी नदियों के संगम पर स्थित है। सही उत्तर विकल्प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01218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30/60</a:t>
            </a:r>
          </a:p>
        </p:txBody>
      </p:sp>
    </p:spTree>
  </p:cSld>
  <p:clrMapOvr>
    <a:masterClrMapping/>
  </p:clrMapOvr>
</p:sld>
</file>

<file path=ppt/slides/slide6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31</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गम्भीर (ऊंटगण) नदी एवं उस पर निर्मित पाँचना बाँध से संबंधित निम्नलिखित कथनों पर विचार कीजिए: A. गम्भीर नदी का उद्गम करौली जिले की सपोटरा तहसील के लाँगरा गाँव की पहाड़ियों से होता है। B. यह करौली, भरतपुर व धौलपुर में बहने के बाद रिहोली गाँव (फतेहाबाद, उत्तरप्रदेश) के पास यमुना नदी में मिल जाती है। C. इसकी सहायक नदियों में अटा, माची, भद्रावती, भैंसावट और बरखेड़ा शामिल हैं। D. करौली में इन्हीं पाँचों सहायक नदियों के संगम पर मिट्टी से निर्मित राजस्थान का सबसे बड़ा बाँध 'पाँचना बाँध' बना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21258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31/60</a:t>
            </a:r>
          </a:p>
        </p:txBody>
      </p:sp>
    </p:spTree>
  </p:cSld>
  <p:clrMapOvr>
    <a:masterClrMapping/>
  </p:clrMapOvr>
</p:sld>
</file>

<file path=ppt/slides/slide6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चारों कथन A, B, C और D पूर्णतः सत्य हैं। गम्भीर (ऊंटगण) नदी 244 किमी बहकर यमुना में गिरती है (यह बाणगंगा से अलग स्वतंत्र नदी है)। अटा, माची, भद्रावती, भैंसावट व बरखेड़ा-इन पाँचों नदियों के नाम पर ही करौली में 'पाँचना बाँध' नाम रखा गया है, जो पूर्णतः मिट्टी से निर्मित राज्य का विशालतम बाँध है। अजान बाँध (केवलादेव) में पानी कम होने पर इसी पाँचना बाँध से जल दिया जाता है। सही उत्तर विकल्प C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21258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31/60</a:t>
            </a:r>
          </a:p>
        </p:txBody>
      </p:sp>
    </p:spTree>
  </p:cSld>
  <p:clrMapOvr>
    <a:masterClrMapping/>
  </p:clrMapOvr>
</p:sld>
</file>

<file path=ppt/slides/slide6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32</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प्रमुख 'त्रिवेणी संगमों' (Triveni Sangams) का उनके संबंधित स्थानों व नदियों से सही मिलान कीजिए: सूची-I (स्थान): सूची-I: A. बेणेश्वर धाम (डूंगरपुर) B. बिगोद/मांडलगढ़ (भीलवाड़ा) C. रामेश्वर घाट (सवाई माधोपुर) D. राजमहल (टोंक) सूची-II: 1. बनास + डाई + खारी 2. बनास + बेड़च + मेनाल 3. सोम + माही + जाखम 4. बनास + चम्बल + सीप</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B-2, C-4, D-1</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C-4, D-2</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B-3, C-4, D-1</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C-3,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41299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32/60</a:t>
            </a:r>
          </a:p>
        </p:txBody>
      </p:sp>
    </p:spTree>
  </p:cSld>
  <p:clrMapOvr>
    <a:masterClrMapping/>
  </p:clrMapOvr>
</p:sld>
</file>

<file path=ppt/slides/slide6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A-3, B-2, C-4, D-1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B-1, C-4, D-2</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B-3, C-4, D-1</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C-3,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बेणेश्वर धाम (डूंगरपुर) में सोम, माही और जाखम का संगम है। बिगोद (भीलवाड़ा) में बनास, बेड़च और मेनाल नदियाँ मिलती हैं। रामेश्वर घाट (पदरा गाँव, सवाई माधोपुर) में बनास, चम्बल और सीप का संगम होता है। राजमहल (टोंक) में बनास, डाई और खारी का संगम है। देवधाम जोधपुरिया (टोंक) में बनास, बांडी और माशी का संगम है। सामेल (झालावाड़) में कालीसिंध व आहू का संगम है। सही कूट A-3, B-2, C-4, D-1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41299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32/60</a:t>
            </a:r>
          </a:p>
        </p:txBody>
      </p:sp>
    </p:spTree>
  </p:cSld>
  <p:clrMapOvr>
    <a:masterClrMapping/>
  </p:clrMapOvr>
</p:sld>
</file>

<file path=ppt/slides/slide6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33</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प्रमुख जलप्रपातों (Waterfalls) का उनकी नदियों/स्थानों से सही मिलान कीजिए: सूची-I (जलप्रपात): सूची-I: A. चूलिया जलप्रपात B. भीमलत जलप्रपात C. मेनाल जलप्रपात D. दीर्घ (दिर) जलप्रपात सूची-II: 1. मेनाल नदी (भीलवाड़ा) 2. कुकुंद नदी (दिर, भरतपुर) 3. चम्बल नदी (भैंसरोड़गढ़, चित्तौड़गढ़ - 18 मी.) 4. मांगली नदी (बूंदी)</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C-4, D-2</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C-1, D-2</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B-4, C-1,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61339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33/60</a:t>
            </a:r>
          </a:p>
        </p:txBody>
      </p:sp>
    </p:spTree>
  </p:cSld>
  <p:clrMapOvr>
    <a:masterClrMapping/>
  </p:clrMapOvr>
</p:sld>
</file>

<file path=ppt/slides/slide6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A-3, B-4, C-1, D-2</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B-1, C-4, D-2</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C-1,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B-4, C-1,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चूलिया जलप्रपात चित्तौड़गढ़ के भैंसरोड़गढ़ में चम्बल नदी पर स्थित 18 मीटर ऊँचा राज्य का उच्चतम प्रपात है। भीमलत जलप्रपात बूंदी में मांगली नदी पर बना एक सुंदर प्रपात है। मेनाल जलप्रपात भीलवाड़ा में मेनाल नदी पर स्थित है। दीर्घ (दिर) जलप्रपात भरतपुर के दिर में कुकुंद नदी पर स्थित है। पाली जिले के जोजावर/फुलाद में बांडी नदी पर भील बेरी जलप्रपात (182 फीट/55 मी.) स्थित है। सही कूट A-3, B-4, C-1, D-2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61339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33/60</a:t>
            </a:r>
          </a:p>
        </p:txBody>
      </p:sp>
    </p:spTree>
  </p:cSld>
  <p:clrMapOvr>
    <a:masterClrMapping/>
  </p:clrMapOvr>
</p:sld>
</file>

<file path=ppt/slides/slide6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34</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नदियों के तट पर बसे प्रमुख नगरों व पुरातात्विक स्थलों के संदर्भ में निम्नलिखित कथनों पर विचार कीजिए: A. बालोतरा नगर लूनी नदी के दायें किनारे पर तथा एरिनपुरा/शिवगंज शहर जवाई नदी के बायें किनारे पर बसे हैं। B. सिरोही का आबूरोड एवं गुजरात का डीसा नगर पश्चिमी बनास के बायें तट पर स्थित हैं। C. हनुमानगढ़ एवं सूरतगढ़ घग्घर नदी के बायें तट पर स्थित हैं। D. भीलवाड़ा का आसींद एवं विजयनगर खारी नदी के बायें तट पर बसे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81380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34/60</a:t>
            </a:r>
          </a:p>
        </p:txBody>
      </p:sp>
    </p:spTree>
  </p:cSld>
  <p:clrMapOvr>
    <a:masterClrMapping/>
  </p:clrMapOvr>
</p:sld>
</file>

<file path=ppt/slides/slide6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चारों कथन A, B, C और D पूर्णतः सत्य हैं। नगरों की नदी तट स्थिति परीक्षाओं में पूछी जाती है। लूनी के तट पर बालोतरा व तिलवाड़ा; जवाई के तट पर एरिनपुरा; पश्चिमी बनास पर आबूरोड व डीसा; घग्घर पर हनुमानगढ़, सूरतगढ़ व कालीबंगा; खारी पर आसींद व विजयनगर; चम्बल पर कोटा नगर; माही पर गलियाकोट व पीपलखूँट; तथा सोम पर देव सोमनाथ स्थित हैं। सही उत्तर विकल्प C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81380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34/60</a:t>
            </a:r>
          </a:p>
        </p:txBody>
      </p:sp>
    </p:spTree>
  </p:cSld>
  <p:clrMapOvr>
    <a:masterClrMapping/>
  </p:clrMapOvr>
</p:sld>
</file>

<file path=ppt/slides/slide6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35</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प्रमुख नदियों की 'कुल लंबाई' तथा 'केवल राजस्थान में लंबाई' के संदर्भ में कौन-सा युग्म सुमेलित नहीं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चम्बल नदी - कुल लंबाई: 1051 किमी | राजस्थान में: 322 किमी</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बनास नदी - कुल लंबाई: 512 किमी | राजस्थान में: 512 किमी</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माही नदी - कुल लंबाई: 576 किमी | राजस्थान में: 171 किमी</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लूनी नदी - कुल लंबाई: 495 किमी | राजस्थान में: 495 किमी</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01421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35/60</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लूनी नदी एवं उसके अपवाह क्षेत्र से संबंधित निम्नलिखित कथनों पर विचार कीजिए: A. लूनी नदी का जल उद्गम स्थल से लेकर बालोतरा (बाड़मेर) तक मीठा रहता है तथा इसके पश्चात् लवणीय चट्टानों के संपर्क से खारा हो जाता है। B. महाकवि कालिदास ने लूनी नदी के अंतःस्थलीय प्रवाह और विलुप्त होने की प्रकृति के कारण इसे 'अन्तःसलीला' कहा था। C. लूनी नदी का प्रवाह क्षेत्र जालोर-सांचौर क्षेत्र में 'नाड़ा' या 'रेल' कहलाता है तथा इस समग्र क्षेत्र को 'गोड़वाड़ प्रदेश' कहा जाता है। D. लूनी नदी राजस्थान के कुल अपवाह क्षेत्र में लगभग 20.25% का योगदान देती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0162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4/60</a:t>
            </a:r>
          </a:p>
        </p:txBody>
      </p:sp>
    </p:spTree>
  </p:cSld>
  <p:clrMapOvr>
    <a:masterClrMapping/>
  </p:clrMapOvr>
</p:sld>
</file>

<file path=ppt/slides/slide7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लूनी नदी - कुल लंबाई: 495 किमी | राजस्थान में: 495 किमी</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चम्बल नदी - कुल लंबाई: 1051 किमी | राजस्थान में: 322 किमी</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बनास नदी - कुल लंबाई: 512 किमी | राजस्थान में: 512 किमी</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माही नदी - कुल लंबाई: 576 किमी | राजस्थान में: 171 किमी</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युग्म D असत्य है क्योंकि लूनी नदी की कुल लंबाई 495 किमी है, परंतु केवल राजस्थान में इसकी लंबाई 330 किमी है (शेष 165 किमी गुजरात के कच्छ के रन में है)। चम्बल (1051 किमी कुल/322 किमी राज.), माही (576 किमी कुल/171 किमी राज.) तथा बनास (512 किमी कुल व पूरी राजस्थान में) के आँकड़े पूर्णतः सही हैं। राजस्थान में प्रवाहित होने वाली नदियों का केवल राजस्थान में लंबाई का सही क्रम: बनास (512 किमी) &gt; लूनी (330 किमी) &gt; चम्बल (322 किमी) &gt; माही (171 किमी) है। सही उत्तर विकल्प D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01421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35/60</a:t>
            </a:r>
          </a:p>
        </p:txBody>
      </p:sp>
    </p:spTree>
  </p:cSld>
  <p:clrMapOvr>
    <a:masterClrMapping/>
  </p:clrMapOvr>
</p:sld>
</file>

<file path=ppt/slides/slide7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36</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नदियों का उनके 'अपवाह क्षेत्र/जलग्रहण क्षेत्र' (Catchment Area) के अनुसार सही अवरोही क्रम (Descending Order) कौन-सा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बनास &gt; लूनी &gt; चम्बल &gt; माही &gt; बाणगंगा &gt; साबरमती</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चम्बल &gt; बनास &gt; लूनी &gt; माही &gt; साबरमती &gt; बाणगंगा</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लूनी &gt; बनास &gt; चम्बल &gt; माही &gt; साबरमती &gt; बाणगंगा</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बनास &gt; चम्बल &gt; लूनी &gt; माही &gt; बाणगंगा &gt; साबरमती</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21461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36/60</a:t>
            </a:r>
          </a:p>
        </p:txBody>
      </p:sp>
    </p:spTree>
  </p:cSld>
  <p:clrMapOvr>
    <a:masterClrMapping/>
  </p:clrMapOvr>
</p:sld>
</file>

<file path=ppt/slides/slide7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बनास &gt; लूनी &gt; चम्बल &gt; माही &gt; बाणगंगा &gt; साबरमती</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चम्बल &gt; बनास &gt; लूनी &gt; माही &gt; साबरमती &gt; बाणगंगा</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लूनी &gt; बनास &gt; चम्बल &gt; माही &gt; साबरमती &gt; बाणगंगा</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बनास &gt; चम्बल &gt; लूनी &gt; माही &gt; बाणगंगा &gt; साबरमती</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नदियों के जलग्रहण/अपवाह क्षेत्र का सर्वसम्मत अवरोही क्रम है: बनास (लगभग 45,000-47,060 वर्ग किमी / 13.75%) &gt; लूनी (लगभग 37,000-34,866 वर्ग किमी) &gt; चम्बल (लगभग 31,242-32,000 वर्ग किमी) &gt; माही (लगभग 16,000-16,610 वर्ग किमी) &gt; बाणगंगा (8,800 वर्ग किमी) &gt; साबरमती (4,000 वर्ग किमी)। ध्यान दें कि उप-बेसिन संख्या की दृष्टि से लूनी प्रथम (12 उप-बेसिन) व बनास द्वितीय (10 उप-बेसिन) है। सही उत्तर विकल्प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21461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36/60</a:t>
            </a:r>
          </a:p>
        </p:txBody>
      </p:sp>
    </p:spTree>
  </p:cSld>
  <p:clrMapOvr>
    <a:masterClrMapping/>
  </p:clrMapOvr>
</p:sld>
</file>

<file path=ppt/slides/slide7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37</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नदियों की सतही जल उपलब्धता (Surface Water Availability) के संदर्भ में निम्नलिखित कथनों पर विचार कीजिए: A. राजस्थान में सर्वाधिक सतही जल उपलब्धता (5203 MCM) वाली नदी चम्बल है। B. सतही जल उपलब्धता में दूसरे स्थान पर बनास नदी (4039.3 MCM) तथा तीसरे स्थान पर माही नदी (3149 MCM) आती है। C. लूनी नदी चौथे स्थान पर (1451.8 MCM) आती है। D. राज्य के कुल सतही जल का लगभग आधा भाग चम्बल और बनास बेसिन में ही केंद्रित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41502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37/60</a:t>
            </a:r>
          </a:p>
        </p:txBody>
      </p:sp>
    </p:spTree>
  </p:cSld>
  <p:clrMapOvr>
    <a:masterClrMapping/>
  </p:clrMapOvr>
</p:sld>
</file>

<file path=ppt/slides/slide7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चारों कथन A, B, C और D सत्य हैं। जल उपलब्धता (Million Cubic Meters - MCM) की दृष्टि से अवरोही क्रम है: चम्बल (5203 MCM) &gt; बनास (4039.3 MCM) &gt; माही (3149 MCM) &gt; लूनी (1451.8 MCM)। चम्बल नित्यवाही नदी होने तथा म.प्र. के वर्षा प्रचुर क्षेत्र से जल लाने के कारण सर्वाधिक सतही जल का वहन करती है। अतः सही उत्तर विकल्प C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41502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37/60</a:t>
            </a:r>
          </a:p>
        </p:txBody>
      </p:sp>
    </p:spTree>
  </p:cSld>
  <p:clrMapOvr>
    <a:masterClrMapping/>
  </p:clrMapOvr>
</p:sld>
</file>

<file path=ppt/slides/slide7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38</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नदियों के किनारे स्थित प्रमुख वन्यजीव अभयारण्यों का सही मिलान कीजिए: सूची-I (अभयारण्य): सूची-I: A. फुलवारी की नाल अभयारण्य B. शेरगढ़ वन्यजीव अभयारण्य C. भैंसरोड़गढ़ अभयारण्य D. सीतामाता अभयारण्य सूची-II: 1. परवन नदी (बारां) 2. मानसी-वाकल का उद्गम (उदयपुर) 3. जाखम नदी (प्रतापगढ़) 4. चम्बल व बामनी नदी का संगम (चित्तौड़गढ़)</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B-4, C-1, D-3</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B-1, C-2, D-3</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C-4, D-2</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61542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38/60</a:t>
            </a:r>
          </a:p>
        </p:txBody>
      </p:sp>
    </p:spTree>
  </p:cSld>
  <p:clrMapOvr>
    <a:masterClrMapping/>
  </p:clrMapOvr>
</p:sld>
</file>

<file path=ppt/slides/slide7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A-2, B-1, C-4, D-3</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B-4, C-1,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B-1, C-2, D-3</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B-1, C-4, D-2</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फुलवारी की नाल अभयारण्य (उदयपुर) से मानसी-वाकल नदियों का उद्गम होता है। शेरगढ़ अभयारण्य (बारां) के मध्य से परवन नदी बहती है (इसे सर्पों की शरणस्थली कहते हैं)। भैंसरोड़गढ़ अभयारण्य (चित्तौड़गढ़) चम्बल और बामनी नदियों के संगम पर स्थित है। सीतामाता अभयारण्य (प्रतापगढ़) जाखम नदी के तट पर स्थित है जहाँ उड़ने वाली गिलहरी पाई जाती है। बस्सी अभयारण्य ओराई व बामनी का उद्गम स्थल है। सही कूट A-2, B-1, C-4, D-3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61542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38/60</a:t>
            </a:r>
          </a:p>
        </p:txBody>
      </p:sp>
    </p:spTree>
  </p:cSld>
  <p:clrMapOvr>
    <a:masterClrMapping/>
  </p:clrMapOvr>
</p:sld>
</file>

<file path=ppt/slides/slide7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39</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में नाम की समानता वाली नदियों के भ्रम निवारण हेतु निम्नलिखित कथनों पर विचार कीजिए: A. 'खारी-1' सिरोही की रोड़ा/शेरगाँव पहाड़ियों से निकलकर सायला (जालोर) में जवाई में मिलती है (अरब सागर तंत्र)। B. 'खारी-2' राजसमंद के विजराल पहाड़ियों से निकलकर राजमहल (टोंक) में बनास में मिलती है (बंगाल की खाड़ी तंत्र)। C. 'बांडी-1' पाली (फुलाद) से निकलकर जोधपुर में लूनी में मिलती है (रासायनिक नदी), जबकि 'बांडी-2' अजमेर/भीलवाड़ा में बहकर बनास में मिलती है। D. 'गम्भीर नदी' करौली से निकलकर यमुना में गिरती है, जबकि 'गम्भीरी नदी' मध्यप्रदेश से निकलकर चित्तौड़गढ़ में बेड़च में मिलती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81583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39/60</a:t>
            </a:r>
          </a:p>
        </p:txBody>
      </p:sp>
    </p:spTree>
  </p:cSld>
  <p:clrMapOvr>
    <a:masterClrMapping/>
  </p:clrMapOvr>
</p:sld>
</file>

<file path=ppt/slides/slide7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चारों कथन A, B, C और D पूर्णतः सत्य हैं। परीक्षार्थियों के भ्रम निवारण हेतु ये अंतर अत्यंत महत्वपूर्ण हैं। राजस्थान में दो खारी नदियाँ, दो बांडी नदियाँ, तथा 'गम्भीर' (सपोटरा, करौली से यमुना तक) व 'गम्भीरी' (म.प्र. से चित्तौड़गढ़ में बेड़च की सहायक) दो पृथक नदियाँ हैं। इसी प्रकार जालोर में सुकड़ी तथा सिरोही में सुकली (सीपू) बहती हैं। सही उत्तर विकल्प C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81583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39/60</a:t>
            </a:r>
          </a:p>
        </p:txBody>
      </p:sp>
    </p:spTree>
  </p:cSld>
  <p:clrMapOvr>
    <a:masterClrMapping/>
  </p:clrMapOvr>
</p:sld>
</file>

<file path=ppt/slides/slide7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40</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नदियों एवं झीलों से संबंधित विशिष्ट तकनीकी पारिभाषिक शब्दावली का सही मिलान कीजिए: सूची-I (शब्द): सूची-I: A. प्लाया (Playa) B. बालसन (Balson) C. नाड़ा / रेल D. क्यार (Kyār) सूची-II: 1. प्लाया झील के सूखने पर निर्मित समतल उपजाऊ मैदानी भाग 2. जालोर-सांचौर क्षेत्र में लूनी नदी का प्रवाह मार्ग 3. मरुस्थलीय बालुकास्तूप-मुक्त क्षेत्रों में वर्षा से निर्मित अस्थायी झीलें 4. सांभर झील में क्यारियों द्वारा उत्पादित किया जाने वाला नमक</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C-2, D-4</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B-2, C-1, D-4</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B-1, C-2,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01624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40/60</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चारों कथन A, B, C और D पूर्णतः सत्य हैं। लूनी नदी अजमेर से निकलकर बालोतरा तक मीठे जल के रूप में बहती है, तत्पश्चात मिट्टी में लवणता के कारण खारी हो जाती है, इसलिए इसे 'आधी मीठी-आधी खारी' नदी कहते हैं। कालिदास ने इसे 'अन्तःसलीला' नाम दिया था। जालोर-सांचौर में इसके प्रवाह को 'रेल' या 'नाड़ा' तथा इसके बेसिन को 'गोड़वाड़ प्रदेश' कहते हैं। राजस्थान के कुल अपवाह क्षेत्र में लूनी का योगदान 10.40% (तथा उप-बेसिन एवं व्यापक जलग्रहण दृष्टि से 20.25%) माना जाता है। अतः विकल्प C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0162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4/60</a:t>
            </a:r>
          </a:p>
        </p:txBody>
      </p:sp>
    </p:spTree>
  </p:cSld>
  <p:clrMapOvr>
    <a:masterClrMapping/>
  </p:clrMapOvr>
</p:sld>
</file>

<file path=ppt/slides/slide8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A-3, B-1, C-2,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B-2, C-1,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B-1, C-2,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प्लाया जैसलमेर जैसे मरुस्थलीय क्षेत्रों में वर्षा काल में बनने वाली अस्थायी खारे/मीठे जल की झीलें हैं। प्लाया के सूखने पर बना सपाट मैदान बालसन कहलाता है जहाँ खड़ीन कृषि की जाती है। लूनी नदी के जालोर-सांचौर स्थित प्रवाह क्षेत्र को 'नाड़ा' या 'रेल' कहा जाता है। सांभर झील में क्यारियों (Salt pans) में वाष्पीकरण द्वारा तैयार किए जाने वाले नमक को 'क्यार' कहते हैं। सही कूट A-3, B-1, C-2, D-4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01624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40/60</a:t>
            </a:r>
          </a:p>
        </p:txBody>
      </p:sp>
    </p:spTree>
  </p:cSld>
  <p:clrMapOvr>
    <a:masterClrMapping/>
  </p:clrMapOvr>
</p:sld>
</file>

<file path=ppt/slides/slide8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41</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में झीलों के भौगोलिक वर्गीकरण एवं उनकी उत्पत्ति की प्रक्रियाओं के संदर्भ में निम्नलिखित कथनों पर विचार कीजिए: A. खारे पानी की झीलें मुख्यतः उत्तर-पश्चिमी मरुस्थलीय क्षेत्र में पाई जाती हैं जिन्हें प्राचीन 'टेथिस सागर के अवशेष' माना जाता है। B. खारे पानी की झीलों की तली में 'मायकाशिस्ट' (Mica-Schist) चट्टानें पाई जाती हैं जो केशिकात्व (Capillary Action) क्रिया द्वारा लवणों को सतह पर लाती हैं। C. मीठे पानी की झीलें मुख्यतः अरावली पर्वतीय एवं दक्षिणी-पूर्वी क्षेत्रों में केंद्रित हैं जो वर्षा जल व नदियों पर आधारित हैं। D. उदयपुर को सर्वाधिक मीठे पानी की झीलों की उपस्थिति के कारण 'झीलों की नगरी' (City of Lakes) कहा जाता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21664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41/60</a:t>
            </a:r>
          </a:p>
        </p:txBody>
      </p:sp>
    </p:spTree>
  </p:cSld>
  <p:clrMapOvr>
    <a:masterClrMapping/>
  </p:clrMapOvr>
</p:sld>
</file>

<file path=ppt/slides/slide8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चारों कथन A, B, C और D पूर्णतः सत्य हैं। खारे पानी की झीलें (सांभर, पचपदरा, डीडवाना आदि) टेथिस सागर के अवशेष हैं जहाँ शुष्क जलवायु व मायकाशिस्ट चट्टानों से केशाकर्षण/केशिकात्व क्रिया द्वारा नमक धरातल पर आकर जमता है। मीठे पानी की झीलें वर्षा व नदियों के मीठे जल से भरती हैं जो अरावली क्षेत्र में बहुतायत में हैं। उदयपुर में अनेक अंतःसंबंधित झीलें होने से इसे 'झीलों की नगरी' कहते हैं। सही उत्तर विकल्प C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21664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41/60</a:t>
            </a:r>
          </a:p>
        </p:txBody>
      </p:sp>
    </p:spTree>
  </p:cSld>
  <p:clrMapOvr>
    <a:masterClrMapping/>
  </p:clrMapOvr>
</p:sld>
</file>

<file path=ppt/slides/slide8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42</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भारत एवं राजस्थान की सबसे बड़ी खारे पानी की अंतःस्थलीय झील 'सांभर झील' (जयपुर) से संबंधित कथनों पर विचार कीजिए: A. बिजोलिया शिलालेख के अनुसार सांभर झील का निर्माण चौहान शासक वासुदेव चौहान द्वारा करवाया गया था। B. यह भारत के कुल नमक उत्पादन का लगभग 8.7% तथा राजस्थान के कुल नमक उत्पादन का 80-90% उत्पादित करती है। C. इसमें नमक उत्पादन का कार्य 'सांभर साल्ट्स लिमिटेड' (SSL - 40% राज्य) एवं 'हिंदुस्तान साल्ट्स लिमिटेड' (HSL - 60% केंद्र) द्वारा किया जाता है। D. वर्ष 1990 में इसे अंतर्राष्ट्रीय 'रामसर साइट' (केवलादेव के बाद राज्य की दूसरी) घोषित किया गया था, जहाँ कुरुंजा व राजहंस (फ्लेमिंगो) आते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41705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42/60</a:t>
            </a:r>
          </a:p>
        </p:txBody>
      </p:sp>
    </p:spTree>
  </p:cSld>
  <p:clrMapOvr>
    <a:masterClrMapping/>
  </p:clrMapOvr>
</p:sld>
</file>

<file path=ppt/slides/slide8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चारों कथन A, B, C और D पूर्णतः सत्य हैं। सांभर झील फुलेरा तहसील (जयपुर) में स्थित भारत की विशालतम अंतःस्थलीय (Inland) खारे जल की झील है (तटीय झीलों में चिलका व पुलिकट के बाद तीसरी)। बिजोलिया लेख में वासुदेव चौहान को इसका निर्माता माना गया है। यहाँ HSL व SSL का संयुक्त उपक्रम कार्यरत है। 1990 में यह रामसर आर्द्रभूमि बनी। इसमें फ्लेमिंगो (राजहंस) प्रवासी पक्षी आते हैं। सही उत्तर विकल्प C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41705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42/60</a:t>
            </a:r>
          </a:p>
        </p:txBody>
      </p:sp>
    </p:spTree>
  </p:cSld>
  <p:clrMapOvr>
    <a:masterClrMapping/>
  </p:clrMapOvr>
</p:sld>
</file>

<file path=ppt/slides/slide8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43</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पचपदरा (बालोतरा) एवं डीडवाना झीलों के नमक उत्पादन व रसायन की तुलना कीजिए: A. पचपदरा झील का नमक भारत में सर्वश्रेष्ठ गुणवत्ता का माना जाता है, जिसमें 98% सोडियम क्लोराइड (NaCl) होता है। B. पचपदरा में 'खारवाल जाति' के लोग 'मोरली झाड़ी' के उपयोग से तथा 'कोसिया' (रिसाव वाले कुएँ) पद्धति से पारंपरिक नमक तैयार करते हैं। C. डीडवाना झील का नमक खाने योग्य नहीं होता क्योंकि इसमें सोडियम क्लोराइड के स्थान पर 'सोडियम सल्फेट' (Na₂SO₄) पाया जाता है। D. डीडवाना में सोडियम सल्फेट का उपयोग काँच, कागज एवं चमड़ा उद्योग में करने हेतु वर्ष 1964 में 'राजस्थान स्टेट केमिकल्स वर्क्स' स्थापित किया गया था।</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61745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43/60</a:t>
            </a:r>
          </a:p>
        </p:txBody>
      </p:sp>
    </p:spTree>
  </p:cSld>
  <p:clrMapOvr>
    <a:masterClrMapping/>
  </p:clrMapOvr>
</p:sld>
</file>

<file path=ppt/slides/slide8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चारों कथन A, B, C और D पूर्णतः सत्य हैं। पचपदरा झील (बालोतरा/लूनी बेसिन) 98% शुद्ध NaClयुक्त उत्तम नमक देती है जिसे खारवाल लोग मोरली झाड़ी के टहनियों से बनाते हैं। इसके विपरीत डीडवाना झील (डीडवाना-कुचामन) में अत्यधिक सोडियम सल्फेट होने से नमक अखाद्य होता है जिसका प्रयोग काँच व चमड़ा शोधन में होता है। यहाँ 1964 में स्टेट केमिकल्स वर्क्स की दो इकाइियाँ लगाई गईं। सही उत्तर विकल्प C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61745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43/60</a:t>
            </a:r>
          </a:p>
        </p:txBody>
      </p:sp>
    </p:spTree>
  </p:cSld>
  <p:clrMapOvr>
    <a:masterClrMapping/>
  </p:clrMapOvr>
</p:sld>
</file>

<file path=ppt/slides/slide8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44</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खारे पानी की अन्य प्रमुख झीलों एवं उनके संबंधित जिलों का सही मिलान कीजिए: सूची-I (खारे पानी की झील): सूची-I: A. लूणकरणसर झील B. कावोड/काणोद झील C. रेवासा एवं काछोर झील D. तालछापर एवं सुजानगढ़ झील सूची-II: 1. सीकर 2. चूरू 3. बीकानेर (जहाँ नगण्य नमक बनता है) 4. जैसलमेर</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C-4, D-2</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C-1, D-2</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B-4, C-1,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81786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44/60</a:t>
            </a:r>
          </a:p>
        </p:txBody>
      </p:sp>
    </p:spTree>
  </p:cSld>
  <p:clrMapOvr>
    <a:masterClrMapping/>
  </p:clrMapOvr>
</p:sld>
</file>

<file path=ppt/slides/slide8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A-3, B-4, C-1, D-2</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B-1, C-4, D-2</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C-1,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B-4, C-1,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लूणकरणसर झील बीकानेर में स्थित है जहाँ अब नगण्य मात्रा में नमक बनता है। कावोड (काणोद) झील जैसलमेर जिले में स्थित खारे पानी की झील है। रेवासा, काछोर व कोछोर झीलें सीकर जिले में स्थित हैं (रेवासा का उल्लेख कर्नल टॉड ने भी किया है)। तालछापर व सुजानगढ़ झीलें चूरू जिले में स्थित हैं। फलोदी झील नए फलोदी जिले में तथा कुचामन व नावाँ झीलें डीडवाना-कुचामन जिले में हैं। सही कूट A-3, B-4, C-1, D-2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81786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44/60</a:t>
            </a:r>
          </a:p>
        </p:txBody>
      </p:sp>
    </p:spTree>
  </p:cSld>
  <p:clrMapOvr>
    <a:masterClrMapping/>
  </p:clrMapOvr>
</p:sld>
</file>

<file path=ppt/slides/slide8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45</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में मीठे पानी की सबसे बड़ी कृत्रिम झील 'जयसमंद झील' (ढेबर झील, सलूंबर) के संदर्भ में कथनों पर विचार कीजिए: A. इसका निर्माण मेवाड़ के महाराणा जयसिंह द्वारा 1685-1691 ई. में गोमती, झावरी, रूपारेल व बागर नदियों के जल को रोककर करवाया गया था। B. यह राजस्थान में मीठे पानी की सबसे बड़ी तथा भारत में दूसरी सबसे बड़ी (गोविंद वल्लभ पंत सागर के बाद) कृत्रिम झील है। C. इस झील में कुल 7 टापू (द्वीप) हैं, जिनमें सबसे बड़े टापू का नाम 'बाबा का मगरा' तथा सबसे छोटे का नाम 'प्यारी' है। D. इस झील से वर्ष 1950 में सिंचाई हेतु 'श्यामपुरा नहर' तथा 'भाट नहर' निकाली गई थीं।</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01827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45/60</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लूनी की सहायक नदियों की विशेषताओं पर विचार कीजिए: A. जोजड़ी लूनी की एकमात्र ऐसी सहायक नदी है जो अरावली की पहाड़ियों से नहीं निकलती तथा लूनी में दायीं ओर से आकर मिलती है। B. बांडी नदी को कपड़ा रंगाई-छपाई उद्योगों के अत्यधिक प्रदूषण के कारण 'राजस्थान की रासायनिक नदी' कहा जाता है। C. सागी नदी लूनी में सबसे अंत में मिलने वाली दायीं ओर की सहायक नदी है। D. लीलड़ी लूनी में सबसे पहले मिलने वाली सहायक नदी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0203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5/60</a:t>
            </a:r>
          </a:p>
        </p:txBody>
      </p:sp>
    </p:spTree>
  </p:cSld>
  <p:clrMapOvr>
    <a:masterClrMapping/>
  </p:clrMapOvr>
</p:sld>
</file>

<file path=ppt/slides/slide9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चारों कथन A, B, C और D पूर्णतः सत्य हैं। जयसमंद (ढेबर झील) अब नए सलूंबर जिले (पूर्व में उदयपुर) में आती है। यहाँ 7 टापू हैं जिन पर भील व मीणा जनजाति के लोग निवास करते हैं। एक टापू पर 'आइसलैंड रिसॉर्ट' होटल बना है। जलचरों की विविधता हेतु इसे 'जलचरों की बस्ती' कहते हैं। इसमें से 1950 में श्यामपुरा व भाट दो नहरें निकाली गईं। नर्मदेश्वर महादेव मंदिर व हाथियों की प्रतिमाएँ यहाँ दर्शनीय हैं। सही उत्तर विकल्प C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01827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45/60</a:t>
            </a:r>
          </a:p>
        </p:txBody>
      </p:sp>
    </p:spTree>
  </p:cSld>
  <p:clrMapOvr>
    <a:masterClrMapping/>
  </p:clrMapOvr>
</p:sld>
</file>

<file path=ppt/slides/slide9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46</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उदयपुर की प्रसिद्ध मीठे पानी की झीलों एवं उनके ऐतिहासिक निर्माण/विशेषताओं का सही मिलान कीजिए: सूची-I (झील): सूची-I: A. पिछोला झील B. फतेहसागर झील C. उदयसागर झील D. बड़ी झील (जाना सागर) सूची-II: 1. महाराणा फतेहसिंह द्वारा पुनर्निर्मित (ड्यूक ऑफ कनॉट द्वारा शिलान्यास) 2. महाराणा उदयसिंह द्वारा निर्मित, जहाँ आयड़ नदी बेड़च बनती है 3. महाराणा लाखा के काल में छीतरमल/पिच्छू बंजारे द्वारा निर्मित 4. महाराणा राजसिंह द्वारा निर्मित, महासीर मछली संरक्षण हेतु प्रसिद्ध</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C-2, D-4</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B-2, C-1, D-4</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B-1, C-2,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21867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46/60</a:t>
            </a:r>
          </a:p>
        </p:txBody>
      </p:sp>
    </p:spTree>
  </p:cSld>
  <p:clrMapOvr>
    <a:masterClrMapping/>
  </p:clrMapOvr>
</p:sld>
</file>

<file path=ppt/slides/slide9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A-3, B-1, C-2,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B-2, C-1,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B-1, C-2,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पिछोला झील 14वीं शताब्दी में राणा लाखा के समय छीतरमल बंजारे द्वारा बैल की याद में बनाई गई थी। फतेहसागर झील मूलतः जयसिंह द्वारा देवाली तालाब के रूप में बनी, जिसे फतेहसिंह ने पुनर्निर्मित कराया (कनॉट बाँध)। उदयसागर झील 1559-64 में महाराणा उदयसिंह द्वारा बनाई गई जहाँ आयड़ नदी गिरकर बेड़च कहलाती है। बड़ी झील (जाना सागर) राजसिंह द्वारा बनी जहाँ बाहुबली पहाड़ी व महासीर मछली संरक्षण क्षेत्र है। सही कूट A-3, B-1, C-2, D-4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21867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46/60</a:t>
            </a:r>
          </a:p>
        </p:txBody>
      </p:sp>
    </p:spTree>
  </p:cSld>
  <p:clrMapOvr>
    <a:masterClrMapping/>
  </p:clrMapOvr>
</p:sld>
</file>

<file path=ppt/slides/slide9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47</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पिछोला एवं फतेहसागर झीलों से जुड़ी ऐतिहासिक धरोहरों एवं आधुनिक पहलों पर विचार कीजिए: A. पिछोला झील के भीतर 'जगमंदिर' (राणा करणसिंह व जगतसिंह-I) तथा 'जगनिवास Palacio' (जगतसिंह-II) स्थित हैं। B. शाहजहाँ (शहजादा खुर्रम) ने अपने पिता जहाँगीर से विद्रोह के समय उदयपुर की पिछोला झील स्थित 'जगमंदिर महल' में शरण ली थी। C. पिछोला झील के किनारे 'नटनी का चबूतरा' (गलकी नटनी की याद में) तथा 'उदयपुर सिटी पैलेस' स्थित हैं। D. फतेहसागर झील में 'नेहरू उद्यान', भारत की प्रथम 'सौर वेधशाला' (Solar Observatory) तथा वर्चुअल फिश एक्वेरियम स्थित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41908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47/60</a:t>
            </a:r>
          </a:p>
        </p:txBody>
      </p:sp>
    </p:spTree>
  </p:cSld>
  <p:clrMapOvr>
    <a:masterClrMapping/>
  </p:clrMapOvr>
</p:sld>
</file>

<file path=ppt/slides/slide9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चारों कथन A, B, C और D पूर्णतः सत्य हैं। पिछोला में स्थित जगमंदिर की वास्तुकला से प्रभावित होकर ही शाहजहाँ ने ताज महल बनवाने की प्रेरणा ली थी। 1857 की क्रांति में स्वरूपसिंह ने अंग्रेजों को जगमंदिर में शरण दी थी। नटनी का चबूतरा पिछोला के गलकी नटनी शर्त प्रकरण से जुड़ा है। पिछोला में राज्य की प्रथम सौर ऊर्जा नाव व इलेक्ट्रिक नाव चलाई गई। फतेहसागर में सौर वेधशाला (1975) व नेहरू पार्क दर्शनीय हैं। स्वरूप सागर नहर पिछोला व फतेहसागर को जोड़ती है। सही उत्तर विकल्प C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41908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47/60</a:t>
            </a:r>
          </a:p>
        </p:txBody>
      </p:sp>
    </p:spTree>
  </p:cSld>
  <p:clrMapOvr>
    <a:masterClrMapping/>
  </p:clrMapOvr>
</p:sld>
</file>

<file path=ppt/slides/slide9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48</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राजसमंद झील से संबंधित निम्नलिखित ऐतिहासिक व स्थापत्य कलात्मक कथनों पर विचार कीजिए: A. इसका निर्माण मेवाड़ के महाराणा राजसिंह द्वारा (1662-1676 ई./RPSC अनुसार 1680) अकाल राहत कार्य (Famine Relief) हेतु करवाया गया था। B. यह राजस्थान की प्रथम अकाल राहत झील मानी जाती है जिसके निर्माण में लगभग 60,000 श्रमिकों ने योगदान दिया था। C. इसके उत्तरी उत्तरी किनारे की 'नौचौकी पाल' पर 25 काले संगमरमर के पत्थरों पर रणछोड़ भट्ट तैलंग द्वारा संस्कृत में उत्कीर्ण 'राजप्रशस्ति' स्थित है जो विश्व की सबसे बड़ी प्रशस्ति है। D. झील के किनारे घेवर माता का मंदिर तथा द्वारकाधीश मंदिर (कांकरोली) स्थित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61948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48/60</a:t>
            </a:r>
          </a:p>
        </p:txBody>
      </p:sp>
    </p:spTree>
  </p:cSld>
  <p:clrMapOvr>
    <a:masterClrMapping/>
  </p:clrMapOvr>
</p:sld>
</file>

<file path=ppt/slides/slide9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चारों कथन A, B, C और D पूर्णतः सत्य हैं। राजसमंद झील गोमती, ताली व केलवा नदियों के जल को रोककर बनाई गई। इसकी 'नौचौकी पाल' पर 9 अंक का अद्भुत स्थापत्य संयोजन है (999 फीट लंबाई, 99 फीट चौड़ाई)। 25 शिलाओं पर उत्कीर्ण 1106 श्लोकों वाली 'राजप्रशस्ति' में बाप्पा रावल से लेकर राजसिंह तक मेवाड़ का इतिहास अंकित है। बिना पति के सती होने वाली घेवर माता का मंदिर इसी पाल पर है। सही उत्तर विकल्प C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61948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48/60</a:t>
            </a:r>
          </a:p>
        </p:txBody>
      </p:sp>
    </p:spTree>
  </p:cSld>
  <p:clrMapOvr>
    <a:masterClrMapping/>
  </p:clrMapOvr>
</p:sld>
</file>

<file path=ppt/slides/slide9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49</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अजमेर की प्रसिद्ध 'पुष्कर झील' के संदर्भ में निम्नलिखित कथनों पर विचार कीजिए: A. यह मीठे पानी की सबसे बड़ी प्राकृतिक पवित्र झील है जिसे क्रेटर/ज्वालामुखी (काल्डेरा) झील माना जाता है। B. इसे 'तीर्थराज', 'तीर्थों का मामा', 'पांचवाँ तीर्थ', 'कोंकण तीर्थ' एवं '52 घाट झील' के उपनामों से जाना जाता है। C. यहाँ प्रसिद्ध ब्रह्मा मंदिर स्थित है तथा कार्तिक पूर्णिमा को विशाल रंगीला मेला व दीपदान उत्सव आयोजित होता है। D. झील के 'जनाना घाट' का नाम 1911 में क्वीन मेरी के आगमन पर 'मेरी जनाना घाट' रखा गया, जिसे बाद में महात्मा गांधी की अस्थियाँ विसर्जित होने पर 'गांधी घाट' नाम दिया गया।</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81989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49/60</a:t>
            </a:r>
          </a:p>
        </p:txBody>
      </p:sp>
    </p:spTree>
  </p:cSld>
  <p:clrMapOvr>
    <a:masterClrMapping/>
  </p:clrMapOvr>
</p:sld>
</file>

<file path=ppt/slides/slide9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चारों कथन A, B, C और D पूर्णतः सत्य हैं। पुष्कर झील अर्धचंद्राकार आकार में 52 घाटों से घिरी है। यहाँ महात्मा गांधी, अटल बिहारी वाजपेयी व बाल ठाकरे की अस्थियाँ विसर्जित की गई थीं। अत्यधिक प्रदूषण के कारण वर्ष 1997-98 में कनाडा के सहयोग से पुष्कर झील की सफाई एवं पुनरुद्धार का कार्य किया गया था। 'तीर्थों का भान्जा' मचकुण्ड (धौलपुर) तथा 'तीर्थों की नानी' देवयानी (सांभर) को कहते हैं। सही उत्तर विकल्प C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81989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49/60</a:t>
            </a:r>
          </a:p>
        </p:txBody>
      </p:sp>
    </p:spTree>
  </p:cSld>
  <p:clrMapOvr>
    <a:masterClrMapping/>
  </p:clrMapOvr>
</p:sld>
</file>

<file path=ppt/slides/slide9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50</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अजमेर एवं सिरोही की प्रमुख झीलों एवं उनके निर्माताओं/विशेषताओं का सही मिलान कीजिए: सूची-I (झील): सूची-I: A. आनासागर झील (अजमेर) B. फॉयसागर झील (अजमेर) C. नक्की झील (माउंट आबू, सिरोही) D. मानसागर झील (जयपुर) सूची-II: 1. इंजीनियर फॉय द्वारा निर्मित राजस्थान की दूसरी अकाल राहत झील (1891-92) 2. अर्णोराज (आनाजी) चौहान द्वारा निर्मित (बांडी नदी जल); अक्टूबर 2024 में देश की प्रथम इलेक्ट्रिक क्रूज नाव 3. राजस्थान की सबसे ऊँची (1200 मी.), सबसे गहरी (35 मी.) व ठंडी क्रेटर झील; टॉड रॉक व नन रॉक 4. सवाई मानसिंह द्वारा निर्मित; जयपुर की सर्वाधिक प्रदूषित झील जहाँ 'जलमहल' स्थित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C-3, D-4</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B-3, C-1, D-4</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B-1, C-3, D-2</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02030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50/60</a:t>
            </a:r>
          </a:p>
        </p:txBody>
      </p:sp>
    </p:spTree>
  </p:cSld>
  <p:clrMapOvr>
    <a:masterClrMapping/>
  </p:clrMapOvr>
</p:sld>
</file>

<file path=ppt/theme/theme1.xml><?xml version="1.0" encoding="utf-8"?>
<a:theme xmlns:a="http://schemas.openxmlformats.org/drawingml/2006/main" name="NIEd">
  <a:themeElements>
    <a:clrScheme name="NIEd">
      <a:dk1>
        <a:srgbClr val="1A1A4A"/>
      </a:dk1>
      <a:lt1>
        <a:srgbClr val="F5F7FF"/>
      </a:lt1>
      <a:dk2>
        <a:srgbClr val="1B2A6B"/>
      </a:dk2>
      <a:lt2>
        <a:srgbClr val="E8EDFF"/>
      </a:lt2>
      <a:accent1>
        <a:srgbClr val="FF6B00"/>
      </a:accent1>
      <a:accent2>
        <a:srgbClr val="00AA44"/>
      </a:accent2>
      <a:accent3>
        <a:srgbClr val="4466CC"/>
      </a:accent3>
      <a:accent4>
        <a:srgbClr val="FF3B30"/>
      </a:accent4>
      <a:accent5>
        <a:srgbClr val="FFB830"/>
      </a:accent5>
      <a:accent6>
        <a:srgbClr val="7C3AED"/>
      </a:accent6>
      <a:hlink>
        <a:srgbClr val="FF6B00"/>
      </a:hlink>
      <a:folHlink>
        <a:srgbClr val="953734"/>
      </a:folHlink>
    </a:clrScheme>
    <a:fontScheme name="NIEd">
      <a:majorFont>
        <a:latin typeface="Calibri Light"/>
        <a:ea typeface=""/>
        <a:cs typeface="Mangal"/>
      </a:majorFont>
      <a:minorFont>
        <a:latin typeface="Calibri"/>
        <a:ea typeface=""/>
        <a:cs typeface="Mangal"/>
      </a:minorFont>
    </a:fontScheme>
    <a:fmtScheme name="NIEd">
      <a:fillStyleLst>
        <a:solidFill>
          <a:schemeClr val="phClr"/>
        </a:solidFill>
        <a:solidFill>
          <a:schemeClr val="phClr"/>
        </a:solidFill>
        <a:solidFill>
          <a:schemeClr val="phClr"/>
        </a:soli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