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 वी.सी. मिश्रा द्वारा अपनी पुस्तक 'Geography of Rajasthan' (1967) में दिए गए राजस्थान के भौतिक प्रदेशों के वर्गीकरण के संदर्भ में निम्नलिखित कथनों पर विचार कीजिए: A. प्रो. मिश्रा ने राजस्थान को आर्थिक एवं भौगोलिक आधारों का समिश्रण करते हुए कुल 7 भौतिक प्रदेशों में विभाजित किया था। B. इनके वर्गीकरण में राज्य के पश्चिमी भाग को 'नहरी प्रदेश', 'शुष्क प्रदेश' एवं 'अर्द्धशुष्क प्रदेश' नामक तीन भागों में बाँटा गया था। C. 'चम्बल एवं बीहड़ प्रदेश' तथा 'पूर्वी कृषि व औद्योगिक प्रदेश' को इन्होंने अलग-अलग भौतिक प्रदेशों के रूप में वर्गीकृत किया। D. इनका यह वर्गीकरण केवल उच्चावच (धरातलीय ऊँचाई) पर आधारित था और इसमें कृषि या औद्योगिक गतिविधियों को शामिल नहीं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कथन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कथन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कथन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कथन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कथन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कथन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थार मरुस्थल (Great Indian Desert) का भौगोलिक ढाल उत्तर-पूर्व से दक्षिण-पश्चिम की ओर है, न कि दक्षिण-पश्चिम से उत्तर-पूर्व की ओर। उत्तर में घग्घर नदी के मैदान की औसत ऊँचाई लगभग 300 मीटर है, जबकि दक्षिण में लूनी नदी के मुहाने तथा कच्छ के रण की ओर ऊँचाई घटकर 150 मीटर रह जाती है; इसी ढाल के कारण लूनी नदी दक्षिण-पश्चिम दिशा में बहकर कच्छ के रण में विलीन होती है। अतः कथन D असत्य है। थार का 85% भाग भारत में तथा 15% पाकिस्तान (जहाँ इसे चोलिस्तान कहा जाता है) में फैला है। भारत में इसका सर्वाधिक विस्तार राजस्थान में है, इसके बाद क्रमशः गुजरात, हरियाणा व पंजाब का स्थान आता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मरुस्थलीय एवं अर्द्धशुष्क भूगोल में इन पारिभाषिक शब्दों का विशिष्ट अर्थ है। शुष्क पर्वतीय ढालों के नीचे जल द्वारा बहाकर लाए गए कंकर-पत्थरों व गाद के जमाव से बने ढलाऊ मैदान को स्पैनिश/भौगोलिक शब्द 'बजादा' (Bajada) कहते हैं। अपरदन चक्र के अंतिम चरण में समप्राय मैदान पर खड़ी अकेली कठोर चट्टानी पहाड़ी को जर्मन शब्द 'इन्सेलबर्ग' (Island Mountain) कहते हैं (जैसे जालोर की ग्रेनाइट पहाड़ियाँ)। लूनी नदी के ऊपरी बेसिन में अरावली के पास स्थित उपजाऊ काप मिट्टी के मैदान को 'रोही' कहते हैं (इसी प्रकार बाणगंगा बेसिन को भी रोही मैदान कहते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थार मरुस्थल के उच्चावच (Relief) आधारित चार उप-भागों के संबंध में कौन-से कथन सही हैं? A. 'महान मरुस्थल' भारत-पाकिस्तान सीमा के सहारे फैला बालुका स्तूप युक्त क्षेत्र है। B. 'चट्टानी मरुस्थल' को स्थानीय/अरबी भाषा में 'हमादा' कहा जाता है, जो बाड़मेर, जैसलमेर व बीकानेर में विस्तृत पथरीला क्षेत्र है। C. 'लघु मरुस्थल क्षेत्र' हमादा चट्टानी मरुस्थल के पूर्व में बीकानेर से लेकर गुजरात के कच्छ की खाड़ी तक फैला हुआ है। D. 'अर्द्धशुष्क मरुस्थलीय प्रदेश' अरावली के ठीक पूर्व में स्थित एक उपजाऊ मैदानी क्षेत्र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उच्चावच के आधार पर थार मरुस्थल को चार भागों में बाँटा गया है: 1. महान मरुस्थल (रेत के टीलों वाला सीमावर्ती क्षेत्र), 2. चट्टानी मरुस्थल या हमादा (जैसलमेर के पोकरण, रामगढ़ व लोद्रवा, फलौदी तथा बाड़मेर का नग्न पथरीला धरातल), 3. लघु मरुस्थल (हमादा के पूर्व में बीकानेर से कच्छ तक), तथा 4. अर्द्धशुष्क मरुस्थल। कथन D असत्य है क्योंकि अर्द्धशुष्क मरुस्थल अरावली के 'पश्चिम' में (न कि पूर्व में) स्थित लूनी बेसिन, नागौरी उच्च भूमि, शेखावाटी व घग्घर क्षेत्र का संक्रमण कालीन भाग है। अरावली के पूर्व में तो पूर्वी मैदानी प्रदेश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जैसलमेर जिले में स्थित 'लाठी सीरीज़' (Lathi Series) के संदर्भ में निम्नलिखित में से कौन-सा कथन सत्य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पोकरण से मोहनगढ़ के मध्य लगभग 60 किमी लंबाई में फैली एक भूगर्भीय मीठे जल की पट्टी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जल पट्टी प्राचीन सरस्वती नदी के भूगर्भीय प्रवाह मार्ग का अवशेष मानी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 क्षेत्र में अत्यधिक पोषाहार 'सेवण घास' (Elionurus Scindicus) पाई जाती है, जिसे गोडावण की शरणस्थली कहते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लाठी सीरीज़ में स्थित 'चाँदन नलकूप' को मीठे पानी के कारण 'अरावली का घड़ा' कहा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लाठी सीरीज़ में स्थित 'चाँदन नलकूप' को मीठे पानी के कारण 'अरावली का घड़ा' कहा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पोकरण से मोहनगढ़ के मध्य लगभग 60 किमी लंबाई में फैली एक भूगर्भीय मीठे जल की पट्टी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जल पट्टी प्राचीन सरस्वती नदी के भूगर्भीय प्रवाह मार्ग का अवशेष मानी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 क्षेत्र में अत्यधिक पोषाहार 'सेवण घास' (Elionurus Scindicus) पाई जाती है, जिसे गोडावण की शरणस्थली कहते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D असत्य है क्योंकि जैसलमेर की लाठी सीरीज़ में स्थित 'चाँदन नलकूप' को 'थार का घड़ा' (Thar ka Ghada) कहा जाता है, न कि 'अरावली का घड़ा'। लाठी सीरीज़ भूगर्भीय दृष्टि से जुरैसिक काल की अवसादी चूना पत्थर व बलुआ पत्थर की चट्टानों में स्थित प्राचीन पुनरुद्भव जल प्रणाली है, जो पोकरण और मोहनगढ़ के बीच 60 किमी लंबी पट्टी के रूप में फैली है। यहाँ की सेवण घास में राज्य पक्षी गोडावण (Great Indian Bustard) अंडे देता है, अतः इसे 'गोडावण की राखणस्थली' भी कहते हैं। बाड़मेर के बायतू से जालोर के साँचौर तक भी एक दूसरी जलपट्टी का विस्तार पाया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जैसलमेर के 'आकल वुड फॉसिल पार्क' (Akal Wood Fossil Park) से संबंधित निम्नलिखित कथनों पर विचार कीजिए: A. यह पार्क जैसलमेर जिले में स्थित राष्ट्रीय मरु उद्यान (National Desert Park) के अंतर्गत आता है। B. यहाँ से प्राप्त जीवाश्म का निर्माण काल जुरैसिक काल (लगभग 18 करोड़ वर्ष पूर्व) का माना गया है। C. यहाँ से भारत एवं राजस्थान के सबसे प्राचीनतम काष्ठ (लकड़ी) एवं समुद्री वनस्पति के जीवाश्म प्राप्त हुए हैं। D. यह पार्क बीकानेर-बाड़मेर के मध्य स्थित परमो-कारबोनिफेरस काल के हिमनदीय कंकर-पत्थरों से बना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कथन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कथन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कथन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कथन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कथन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कथन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आकल वुड फॉसिल पार्क जैसलमेर शहर से लगभग 21 किमी दूर राष्ट्रीय मरु उद्यान में स्थित है। यहाँ 18 करोड़ वर्ष पुराने (जुरैसिक काल) वृक्षों के तनों व लकड़ियों के पाषाणीकृत अवशेष (Petrified Fossils) मिले हैं, जो यह सिद्ध करते हैं कि प्राचीन काल में यहाँ घना उष्णकटिबंधीय वन एवं समुद्र मौजूद था। कथन D असत्य है क्योंकि परमो-कारबोनिफेरस काल के हिमनदीय अवशेष फलौदी में स्थित 'बाप बोल्डर क्ले' (Bap Boulder Clay) से संबंधित हैं, न कि आकल वुड फॉसिल पार्क से। आकल वुड पार्क पूर्णतः जुरैसिक काल की अवसादी शेल प्रणाली से संबंधित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अमेरिकी भूवैज्ञानिक ई.डी. मके (E.D. McKee, 1979) द्वारा वर्गीकृत बालुका स्तूपों के प्रकार एवं उनकी विशेषताओं का सही मिलान कीजिए: सूची-I (बालुका स्तूप का प्रकार): सूची-I: A. बरखान (Barchan) B. पैराबोलिक (Parabolic) C. अनुप्रस्थ (Transverse) D. अनुदैर्घ्य / रेखीय (Longitudinal) सूची-II: 1. पवन दिशा के समकोण (90°) पर बनने वाले टीले (बीकानेर, गंगानगर) 2. हेयरपिन/U-आकृति वाले, राजस्थान में सर्वाधिक व्यापक फैलाव वाले स्तूप 3. अर्द्धचन्द्राकार आकृति, अत्यधिक गतिशील व मरुस्थलीकरण हेतु उत्तरदायी 4. पवन दिशा के समानांतर/दिशा में बनने वाले रेखीय टीले (जैसलमेर, बाड़मेर)</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ई.डी. मके (1979) ने मरुस्थल में हवा की दिशा और गति के आधार पर बालुका स्तूपों को 9 श्रेणियों में बाँटा था। बरखान अर्द्धचन्द्राकार टीले होते हैं जिनकी दो सींगनुमा भुजाएँ पवन दिशा में आगे निकली होती हैं; यह सबसे अधिक गतिशील व खतरनाक स्तूप है जो चूरू (भालेरी) व जैसलमेर में बहुतायत में मिलता है। पैराबोलिक स्तूप बरखान का उल्टा (महिलाओं की हेयरपिन या U-आकृति) होते हैं और यह राजस्थान के सभी मरुस्थलीय जिलों में पाया जाने वाला सबसे व्यापक प्रकार है। अनुप्रस्थ हवा के 90° समकोण पर बनते हैं जबकि अनुदैर्घ्य हवा के समानांतर सीधी रेखा में निर्मित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मके (McKee) के बालुका स्तूप वर्गीकरण के अन्य प्रकारों (सीफ, तारानुमा, नेबखा, नेटवर्क व अवरोधी) के संबंध में निम्नलिखित कथनों पर विचार कीजिए: A. 'सीफ' बालुका स्तूप का निर्माण तब होता है जब बरखान बनते समय हवा की दिशा बदल जाती है और उसकी एक भुजा आगे बढ़ जाती है। B. 'तारानुमा' (Star Dunes) स्तूप 3 या अधिक भुजाओं वाले होते हैं जो अनियमित हवाओं से बनते हैं (मुख्यतः जैसलमेर के मोहनगढ़ व सूरतगढ़ में)। C. झाड़ियों के पीछे हवा से उड़कर जमने वाले छोटे टीलों को 'सब कापीस' या 'नेबखा' (Nebkha) कहा जाता है। D. अरावली की पहाड़ियों के अवरोध के कारण पुष्कर, जोबनेर व सीकर में बनने वाले स्थिर व वनस्पति-युक्त टीले 'अवरोधी बालुका स्तूप' कहलाते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कथन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कथन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कथन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कथन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कथन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कथन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 वी.सी. मिश्रा ने वर्ष 1967 में नेशनल बुक ट्रस्ट द्वारा प्रकाशित अपनी पुस्तक 'Geography of Rajasthan' में राजस्थान का पहला व्यवस्थित भौगोलिक वर्गीकरण प्रस्तुत किया था। उन्होंने केवल धरातलीय उच्चावच ही नहीं, बल्कि कृषि प्रारूप, औद्योगिक गतिविधियों एवं जल संसाधनों जैसी आर्थिक विशेषताओं को भी ध्यान में रखकर राज्य को 7 भौतिक प्रदेशों में विभाजित किया था। इन 7 प्रदेशों में नहरी प्रदेश, शुष्क प्रदेश, अर्द्धशुष्क प्रदेश, अरावली प्रदेश, पूर्वी कृषि एवं औद्योगिक प्रदेश, चम्बल व बीहड़ प्रदेश तथा दक्षिणी-पूर्वी कृषि प्रदेश शामिल हैं। कथन D गलत है क्योंकि यह वर्गीकरण आर्थिक-भौगोलिक था, न कि केवल उच्चावच पर आधारित। अन्य विद्वानों में S.K. Sen (1968) ने 3 भाग तथा डॉ. रामलोचन सिंह (1971) ने 2 बृहद्, 4 उप-विभाग व 12 लघु प्रदेश बताए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कथन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कथन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कथन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मरुस्थल में पवन की अंतःक्रिया से विविध प्रकार के स्तूप बनते हैं। सीफ (Seif) अरबी शब्द है जिसका अर्थ तलवार होता है; यह बरखान की एक भुजा के हवा के मोड़ से लंबी खींच जाने पर बनता है। तारानुमा बालुका स्तूप बहु-दिशात्मक पवन प्रवाह वाले क्षेत्रों (जैसे मोहनगढ़-जैसलमेर, सूरतगढ़-श्रीगंगानगर) में तारे की आकृति में बनते हैं। नेबखा मरुस्थलीय झाड़ियों (जैसे कैर, लानिया) के पवन-विमुख भाग में बनते हैं। नेटवर्क स्तूप एक-दूसरे से जाल की तरह जुड़े होते हैं जो हिसार (हरियाणा) तक फैले हैं। अवरोधी स्तूप अरावली की पर्वत शृंखलाओं के रुकावट बनने पर उनके दोनों ढालों पर बनते हैं जिन्हें जीवावृत्त अवरोधी स्तूप भी कहते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बालुका स्तूपों के संदर्भ में 'धोरे' और 'धरियान' शब्दों का सही प्रादेशिक अर्थ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धोरे = पथरीला मरुस्थल; धरियान = जल से भरी अस्थायी झीलें।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धोरे = लहरदार बालुका स्तूप; धरियान = स्थानांतरित व गतिशील बालुका स्तूप।</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धोरे = झाड़ियों के पीछे बने टीले; धरियान = अरावली के पास बने स्थिर टीले।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धोरे = मरुस्थल के ऊँचे उठे भाग; धरियान = दो टीलों के बीच की गहरी घाटी।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धोरे = लहरदार बालुका स्तूप; धरियान = स्थानांतरित व गतिशील बालुका स्तूप।</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 = पथरीला मरुस्थल; धरियान = जल से भरी अस्थायी झीलें।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 = झाड़ियों के पीछे बने टीले; धरियान = अरावली के पास बने स्थिर टीले।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 = मरुस्थल के ऊँचे उठे भाग; धरियान = दो टीलों के बीच की गहरी घाटी।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मरुस्थलीय शब्दावली में स्थानीय भाषा में हवा के बहाव से बने विशाल लहरदार रेत के टीलों को 'धोरे' कहा जाता है (जैसे "धरती धोराँ री")। जबकि हवा के तीव्र वेग के साथ एक स्थान से दूसरे स्थान पर खिसकने वाले अथवा अत्यधिक गतिशील टीलों को 'धरियान' (धरियाण) कहा जाता है, जो मुख्य रूप से जैसलमेर जिले में देखने को मिलते हैं। जोधपुर एकमात्र ऐसा जिला है जहाँ मके द्वारा वर्णित सभी 9 प्रकार के बालुका स्तूप पाए जाते हैं, जबकि जैसलमेर व चूरू में बालुका स्तूपों का घनत्व सर्वाधिक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अर्द्धशुष्क मरुस्थल (बांगड़ प्रदेश) के चार उप-विभागों में से 'लूनी बेसिन' (गोडवाड़ प्रदेश) के संबंध में कौन-से कथन सत्य हैं? A. लूनी बेसिन का विस्तार पाली, बालोतरा/बाड़मेर, जालोर व जोधपुर जिलों में है तथा इसकी पूर्वी सीमा 'काला भूरा डूंगर' (पाली) बनाती है। B. जालोर जिले में स्थित दलदली व खारे पानी के प्रवाह क्षेत्र को 'नेहड़ रन' कहा जाता है। C. लूनी नदी व अरावली पर्वत के मध्य स्थित उपजाऊ मैदानी भाग को 'रोही' कहा जाता है। D. मरुस्थल में अपरदन के पश्चात बची रह गई द्वीपमुमा चट्टानी पहाड़ियों (जैसे जालोर व बाड़मेर की पहाड़ियाँ) को 'इन्सेलबर्ग' (Inselberg) कहते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सत्य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लूनी बेसिन (गोडवाड़ प्रदेश) अर्द्धशुष्क मरुस्थल का दक्षिणी भाग है। इसकी पूर्वी सीमा अरावली की सटकर स्थित काला भूरा डूंगर शृंखला (पाली) निर्धारित करती है। लूनी व उसकी सहायकों द्वारा निर्मित उपजाऊ जलोढ़ मैदान को स्थानीय रूप से 'रोही' कहा जाता है। पर्वत के पदीय तलहटी में बने जलोढ़ पंख को 'बजादा' (Bajada) तथा अपरदन से बची एकाकी ग्रेनाइट चट्टानी पहाड़ियों को जर्मन शब्द 'इन्सेलबर्ग' (द्वीप-पर्वत) कहा जाता है। लूनी के निचले मुहाने जालोर में दलदली 'नेहड़ रन' स्थित है, जहाँ लवणीय पादप पाए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नागौरी उच्च भूमि एवं शेखावाटी अंतःप्रवाह क्षेत्र से संबंधित निम्नलिखित कथनों पर विचार कीजिए: A. नागौर व अजमेर के मध्य स्थित भूजल में अत्यधिक फ्लोराइड के कारण हड्डियों में टेढ़ापन लाने वाली पट्टी को 'कूबड़ पट्टी' या 'बांका पट्टी' कहते हैं। B. शेखावाटी क्षेत्र में वर्षा जल संचयन हेतु बनाए जाने वाले कच्चे-पक्के कुओं को स्थानीय भाषा में 'जोहड़' कहा जाता है। C. काँतली नदी के अपवाह क्षेत्र को 'तोरावाटी' कहा जाता है, जो सीकर व झुंझुनूं जिलों में विस्तृत है। D. शेखावाटी क्षेत्र में पाए जाने वाले संरक्षित चारागाह भूमियों को 'बीड़' (जैसे गगड़, फतेहपुर बीड़) कहा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नागौरी उच्च भूमि (औसत ऊँचाई 300-500 मीटर) में माइका-शिस्ट चट्टानों व नमकीन स्रोतों के कारण भूजल अत्यधिक खारा व फ्लोराइड-युक्त है। नागौर से अजमेर के मध्य विस्तृत फ्लोरोसिस प्रभावित क्षेत्र को 'कूबड़/बांका पट्टी' कहते हैं। शेखावाटी अंतःप्रवाह प्रदेश में कच्चे पक्के जलस्रोतों को 'जोहड़' (पर्यावरणविद् राजेंद्र सिंह को जोहड़ वाले बाबा कहते हैं) तथा मानसून में बनने वाले अस्थायी तालाबों को 'सर' (जैसे सालासर, मानसर) कहते हैं। काँतली नदी का बेसिन तोरावाटी कहलाता है तथा परंपरागत सार्वजनिक पशु चराई भूमियों को 'बीड़'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घग्घर बेसिन (गंगानगर, हनुमानगढ़, अनूपगढ़) से संबंधित भौगोलिक शब्दावली 'नाली' एवं 'काठी/बागी' का सही अर्थ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नाली = बालुका स्तूपों का गर्त; काठी = लूनी नदी का दलदल।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नाली = हनुमानगढ़ में घग्घर नदी का पाट/प्रवाह मार्ग; काठी/बागी = घग्घर बेसिन की उपजाऊ चिकनी मिट्टी।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नाली = मरुस्थल की भूमिगत नहर; काठी = बाड़मेर का पथरीला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नाली = शेखावाटी के कच्चे कुएँ; काठी = नागौर की फ्लोराइड पट्टी।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नाली = हनुमानगढ़ में घग्घर नदी का पाट/प्रवाह मार्ग; काठी/बागी = घग्घर बेसिन की उपजाऊ चिकनी मिट्टी।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नाली = बालुका स्तूपों का गर्त; काठी = लूनी नदी का दलदल।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नाली = मरुस्थल की भूमिगत नहर; काठी = बाड़मेर का पथरीला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नाली = शेखावाटी के कच्चे कुएँ; काठी = नागौर की फ्लोराइड पट्टी।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घग्घर नदी प्राचीन वैदिक सरस्वती नदी का अवशेष मानी जाती है। हनुमानगढ़ जिले में घग्घर नदी के चौड़े प्रवाह मार्ग या नदी-तल (Riverbed) को स्थानीय भाषा में 'नाली' या 'पाट' कहा जाता है (यहाँ नाली नस्ल की भेड़ें भी पाली जाती हैं)। घग्घर नदी द्वारा बाढ़ के समय जमा की जाने वाली अत्यधिक उपजाऊ एवं चिकनी दोमट मिट्टी के मैदान को स्थानीय रूप से 'काठी' या 'बागी' कहा जाता है। इसी उपजाऊ काठी मिट्टी के कारण गंगानगर व हनुमानगढ़ जिलों में गेहूं, कपास, गन्ना व चावल का प्रचुर उत्पादन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मरुस्थलीय क्षेत्र की विशिष्ट स्थानीय भौगोलिक शब्दावली का उनके सही विवरण के साथ मिलान कीजिए: सूची-I (शब्द): सूची-I: A. खड़ीन (Khadin) B. थली (Thali) C. प्लाया (Playa) D. बाप बोल्डर क्ले (Bap Boulder Clay) सूची-II: 1. मरुस्थल में बनने वाली अस्थायी वर्षा जल झीलें 2. जैसलमेर में पालीवाल ब्राह्मणों द्वारा विकसित परंपरागत कृषि व जल संचयन प्रणाली 3. फलौदी में स्थित हिमनदों (Glaciers) द्वारा जमा किए गए परमो-कारबोनिफेरस अवसाद 4. बीकानेर व चूरू में स्थित मरुस्थल का ऊँचा उठा हुआ भाग जहाँ कोई नदी नहीं बहती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भौतिक प्रदेशों और उनके निर्माण काल तथा प्राचीन भूखंडीय अवशेषों का सही मिलान कीजिए: सूची-I (भौतिक प्रदेश): सूची-I: A. अरावली पर्वतीय प्रदेश B. दक्षिण-पूर्वी पठारी प्रदेश (हाड़ौती) C. उत्तर-पश्चिमी थार मरुस्थल D. पूर्वी मैदानी प्रदेश सूची-II: 1. क्रिटेशियस काल (बेसाल्ट लावा) - गोंडवाना लैंड 2. प्लीस्टोसीन काल (नदी अवसाद) - टेथिस सागर 3. प्री-केम्ब्रियन काल (सबसे प्राचीन) - गोंडवाना लैंड 4. टर्शियरी व प्लीस्टोसीन काल - टेथिस सागर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खड़ीन जैसलमेर में 15वीं शताब्दी में पालीवाल ब्राह्मणों द्वारा विकसित वर्षा जल संचयन की अद्भुत कृषि तकनीक है, जिसमें ढलान के नीचे मिट्टी का बांध बनाकर पानी रोका जाता है और नमी सूखने पर रबी फसल (चना, गेहूं) उगाई जाती है। मरुस्थल के जलविहीन एवं नदियों से रहित ऊँचे उठे धरातल (मुख्यतः बीकानेर, चूरू) को 'थली' कहते हैं। हवा द्वारा बनाए गए गर्तों में वर्षा जल भरने से बनी अस्थायी खारी/मीठी झीलों को 'प्लाया' कहते हैं। फलौदी जिले के बाप क्षेत्र में प्राचीन हिमनदीय अपरदन से निर्मित कंकर-पत्थरों के अवशेषों को 'बाप बोल्डर क्ले'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मरुस्थल के संदर्भ में 'मरुस्थल का मार्च' (March of Desert) एवं 'पीवणा' से संबंधित कौन-से कथन सत्य हैं? A. 'मरुस्थल का मार्च' का तात्पर्य मरुस्थल का दक्षिण-पश्चिम से उत्तर-पूर्व दिशा (हरियाणा, पंजाब, यूपी) की ओर धीरे-धीरे आगे बढ़ना है। B. मरुस्थल के आगे बढ़ने (प्रसार) में सर्वाधिक योगदान 'बरखान' बालुका स्तूपों का होता है क्योंकि ये सर्वाधिक गतिशील होते हैं। C. 'पीवणा' जैसलमेर व बाड़मेर के मरुस्थलीय क्षेत्र में पाया जाने वाला पीले रंग का एक अत्यधिक विषैला साँप है। D. जैसलमेर के जेठवाई क्षेत्र में मिला 'थोरोसोरस इंडिकस' 16-17 करोड़ वर्ष पुराना शाकाहारी डायनासोर का जीवाश्म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मरुस्थलीकरण (Desertification) के तहत मरुस्थल का निरंतर उत्तर-पूर्व की ओर प्रसार होना 'मरुस्थल का मार्च' कहलाता है। इसमें हवा के साथ तेजी से खिसकने वाले अर्द्धचन्द्राकार बरखान स्तूपों की भूमिका मुख्य होती है। 'पीवणा' (Peevna) मरुस्थल का पीले रंग का विषैला सर्प है जो रात में सोए हुए व्यक्ति की छाती पर बैठकर विषैली साँस छोड़ता है। हाल ही में आईआईटी रुड़की व जीएसआई (GSI) के वैज्ञानिकों ने जैसलमेर के जेठवाई गाँव में 16-17 करोड़ वर्ष पुराने शाकाहारी डायनासोर के जीवाश्म खोजे हैं जिसे 'थोरोसोरस इंडिकस' (Thorosaurus Indicus) नाम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'रन' (Rann / Tat) तथा उनसे संबंधित जिलों का सही सुमेलन कीजिए: सूची-I (रन/टाट): सूची-I: A. तालछापर व परिहारा रन B. पोकरण व भाकरी रन C. थोब व पचपदरा रन D. बाप व फलौदी रन सूची-II: 1. फलौदी 2. बालोतरा 3. जैसलमेर 4. चूरू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मरुस्थल में बालुका स्तूपों के मध्य स्थित निम्न भूमि (Talli) में जब वर्षा का जल भर जाता है तो लवण-युक्त मारका-शिस्ट चट्टानों के कारण दलदली, खारी व अनुपजाऊ झीलों/भूमियों का निर्माण होता है जिन्हें 'रन' या 'टाट' कहते हैं। तालछापर व परिहारा (पड़िहारा) रन चूरू जिले में स्थित हैं। पोकरण व भाकरी रन जैसलमेर में स्थित हैं। थोब व पचपदरा रन बालोतरा (पूर्व में बाड़मेर) में स्थित हैं (थोब को राज्य का सबसे शुष्क रन माना जाता है)। बाप व फलौदी रन नए गठित फलौदी जिले में स्थित हैं। बाड़मेर में 'रेडाना रन'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थार मरुस्थल के आर्थिक, पर्यावरणीय एवं सामरिक महत्त्व के संदर्भ में निम्नलिखित कथनों पर विचार कीजिए: A. थार मरुस्थल सौर ऊर्जा एवं पवन ऊर्जा उत्पादन की दृष्टि से संपूर्ण भारत में सर्वाधिक क्षमता व संभावना वाला क्षेत्र है। B. बाड़मेर-साँचौर व बीकानेर-नागौर बेसिन में पेट्रोलियम, प्राकृतिक गैस एवं लिग्नाइट कोयले जैसे जीवाश्म खनिजों के विशाल भंडार मिले हैं। C. देश का पहला एवं दूसरा परमाणु परीक्षण (1974 व 1998) जैसलमेर के पोकरण क्षेत्र में ही संपन्न किया गया था। D. भारतीय सेना की दो प्रमुख फील्ड फायरिंग रेंज - चाँदन (जैसलमेर) एवं महाजन (बीकानेर) इसी मरुस्थलीय प्रदेश में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थार मरुस्थल कोई बंजर निरर्थक भूभाग नहीं है, अपितु यह राज्य का ऊर्जा व सुरक्षा कवच है। मेगावॉट सौर व पवन परियोजनाओं हेतु निरंतर साफ धूप व तीव्र हवाएँ यहाँ उपलब्ध हैं। बाड़मेर-साँचौर बेसिन (मंगला, भाग्यम, ऐश्वर्या तेल कुएँ) देश का प्रमुख ऑन-शोर क्रूड ऑयल उत्पादक है। 18 मई 1974 (स्माइलिंग बुद्ध) तथा 11 व 13 मई 1998 (ऑपरेशन शक्ति) के ऐतिहासिक परमाणु परीक्षण पोकरण में संपन्न हुए थे। चाँदन (जैसलमेर) व महाजन (बीकानेर) में एशिया की सबसे बड़ी सैन्य अभ्यास फायरिंग रेंज स्थापित हैं। इसके अतिरिक्त कोलायत, गजनेर व गड़ीसर मरुस्थल के प्रमुख 'नखलिस्तान' (Oasis)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अरावली पर्वतमाला के नामकरण, उत्पत्ति एवं भूवैज्ञानिक विशेषताओं के संदर्भ में निम्नलिखित कथनों पर विचार कीजिए: A. विष्णु पुराण में अरावली पर्वतमाला को 'परिपात्र' (Paripatra) कहा गया है तथा स्थानीय भाषा में इसे 'आड़ावाला' कहते हैं। B. अरावली का निर्माण प्री-केम्ब्रियन काल में यूरेशियन प्लेट एवं इंडो-ऑस्ट्रेलियन प्लेट के परस्पर टकराव (संपीडन बल) से हुआ था। C. उत्पत्ति के आधार पर यह वलित/मोड़दार (Folded) पर्वत है, परंतु वर्तमान स्थिति के अनुसार यह एक अवशिष्ट (Residual) पर्वतमाला है। D. ए.एम. हेरॉन (A.M. Heron) ने अरावली की प्री-केम्ब्रियन चट्टानों का अध्ययन कर इसे दिल्ली महासमूह (अजबगढ़, अलवर व रायलो समूह) में वर्गीकृत किया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कथन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कथन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कथन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कथन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कथन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कथन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विश्व की प्राचीनतम वलित पर्वत शृंखलाओं में से एक है जिसका निर्माण आज से लगभग 65 से 70 करोड़ वर्ष पूर्व प्री-केम्ब्रियन युग में टेक्टोनिक प्लेटों के टकराव से हुआ था। करोड़ों वर्षों के निरंतर भौतिक व रासायनिक अपरदन (Anisomeric Weathering) के कारण आज यह केवल मूल ऊँचाई के ठूँठों/अवशेषों के रूप में बची है, अतः वर्तमान में इसे 'अवशिष्ट पर्वत' माना जाता है। प्रसिद्ध भूवैज्ञानिक ए.एम. हेरॉन ने अरावली के शैल समूहों को दिल्ली सुपरग्रुप में विभाजित किया था। कर्नल टॉड ने इसे अरावली तथा विष्णु पुराण में परिपात्र कहा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अरावली पर्वतमाला के भौगोलिक विस्तार एवं दिशा के संबंध में कौन-से कथन सत्य हैं? A. अरावली की उत्पत्ति अरब सागर में स्थित मिनिकॉय द्वीप से मानी जाती है, इसलिए अरब सागर को 'अरावली का पिता' कहते हैं। B. इसका स्थल पर कुल विस्तार खेडब्रह्मा (गुजरात) से लेकर रायसीना हिल्स (दिल्ली - राष्ट्रपति भवन) तक कुल 692 किमी है। C. राजस्थान में अरावली का विस्तार खेडब्रह्मा (सिरोही) से खेतड़ी (झुंझुनूं) तक कुल 550 किमी (कुल लंबाई का लगभग 80%) है। D. राजस्थान में अरावली का विस्तार दक्षिण-पश्चिम से उत्तर-पूर्व दिशा में है और इसकी चौड़ाई उत्तर-पूर्व से दक्षिण-पश्चिम जाने पर घटती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चारों भौतिक प्रदेश भूवैज्ञानिक दृष्टि से अलग-अलग कालखंडों और प्राचीन भूखंडों के अवशेष हैं। अरावली पर्वतीय प्रदेश प्री-केम्ब्रियन काल में निर्मित विश्व की प्राचीनतम पर्वतमालाओं में से एक है जो गोंडवाना लैंड का भाग है। दक्षिण-पूर्वी पठारी प्रदेश (हाड़ौती) क्रिटेशियस काल में ज्वालामुखीय लावा के जमाव से बना है और यह भी प्राचीन गोंडवाना लैंड का ही अवशेष है। उत्तर-पश्चिमी थार मरुस्थल टर्शियरी से प्लीस्टोसीन काल के मध्य प्राचीन टेथिस सागर के पीछे हटने व सूखने से बना है। पूर्वी मैदानी प्रदेश नदियों द्वारा लाए गए अवसादों के जमाव से प्लीस्टोसीन काल में बना राज्य का सबसे नवीनतम भौतिक प्रदेश है, जो टेथिस सागर के गर्त का अवशेष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का भौगोलिक विस्तार दक्षिण-पश्चिम से उत्तर-पूर्व दिशा की ओर है। परंतु कथन D में चौड़ाई का क्रम गलत लिखा गया है; वास्तव में अरावली की चौड़ाई व ऊँचाई दक्षिण-पश्चिम (सिरोही, उदयपुर) में सर्वाधिक है और जैसे-जैसे उत्तर-पूर्व (जयपुर, अलवर) की ओर जाते हैं, इसकी चौड़ाई व ऊँचाई कम होती जाती है (अर्थात उत्तर-पूर्व से दक्षिण-पश्चिम आने पर चौड़ाई बढ़ती है, घटती नहीं)। राजस्थान में इसकी औसत ऊँचाई 930 मीटर है। इसका मूल उद्गम अरब सागर के तल (मिनिकॉय) से माना जाने के कारण अरब सागर को अरावली का जनक/पिता कहते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अरावली के तीन उप-भागों (उत्तरी, मध्य व दक्षिणी) का उनकी विशेषताओं व सर्वोच्च चोटियों के साथ सही सुमेलन कीजिए: सूची-I (अरावली का भाग): सूची-I: A. उत्तरी अरावली B. मध्य अरावली (मेवाड़ा अरावली) C. दक्षिणी अरावली (आबू-मेवाड़) सूची-II: 1. अजमेर, ब्यावर व टोंक; सर्वोच्च चोटी - टॉडगढ़/मोरमजी (934 मीटर) 2. सिरोही, राजसमंद व उदयपुर; सर्वोच्च चोटी - गुरुशिखर (1722 मीटर) 3. झुंझुनूं, सीकर, जयपुर व अलवर; सर्वोच्च चोटी - रघुनाथगढ़ (1055 मीटर)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को अध्ययन की सुविधा हेतु तीन भागों में विभाजित किया जाता है: 1. उत्तरी अरावली (जयपुर-झुंझुनूं-अलवर क्षेत्र), जहाँ औसतन ऊँचाई 450 मीटर तथा चौड़ाई अनिश्चित व छिन्न-भिन्न है; इसकी सर्वोच्च चोटी रघुनाथगढ़ (1055 मीटर, सीकर) है। 2. मध्य अरावली (अजमेर-ब्यावर क्षेत्र), जिसकी औसत ऊँचाई 700 मीटर व चौड़ाई 30 किमी है; इसकी सर्वोच्च चोटी टॉडगढ़ या मोरमजी/गोरमजी (934 मीटर, ब्यावर) व तारागढ़ (873 मीटर) है। 3. दक्षिणी अरावली (उदयपुर-सिरोही-राजसमंद), जहाँ औसत ऊँचाई 1000 मीटर व चौड़ाई 100 किमी (सर्वाधिक) है; इसकी सर्वोच्च चोटी गुरुशिखर (1722 मीटर)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अरावली पर्वतमाला की प्रमुख पर्वत चोटियों को उनकी ऊँचाई के अनुसार घटते क्रम (अवरोही क्रम) में व्यवस्थित करने पर सही अनुक्रम क्या होगा? A. गुरुशिखर (1722m) &gt; सेर (1597m) &gt; दिलवाड़ा (1442m) &gt; जरगा (1431m) &gt; अचलगढ़ (1380m) B. अचलगढ़ (1380m) &gt; कुम्भलगढ़ (1222m) &gt; रघुनाथगढ़ (1055m) &gt; लोहार्गल (1051m) &gt; मालखेत (1050m) C. ऋषिकेश (1017m) &gt; कमलनाथ (1001m) &gt; सज्जनगढ़ (938m) &gt; टॉडगढ़ (934m) &gt; सायरा (900m) D. तारागढ़ (873m) &gt; बिलाली (775m) &gt; रोजा भाकर (730m) &gt; बैराठ (704m)</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क्रम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क्रम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क्रम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अनुक्रम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अनुक्रम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क्रम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क्रम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क्रम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की चोटियों का ऊँचाई वार अवरोही क्रम परीक्षाओं हेतु अत्यंत महत्त्वपूर्ण है। सिरोही की आबू शृंखला में गुरुशिखर (1722m/मंदिर सहित 1727m), सेर (1597m) व दिलवाड़ा (1442m) स्थित हैं। उदयपुर में जरगा (1431m) चौथी तथा अचलगढ़ (1380m, सिरोही) पाँचवीं सबसे ऊँची चोटी है। इसके बाद कुम्भलगढ़ (1224m, राजसमंद), रघुनाथगढ़ (1055m, सीकर), लोहार्गल (1051m, झुंझुनूं), मालखेत (1050m, सीकर), ऋषिकेश (1017m), कमलनाथ (1001m, उदयपुर), सज्जनगढ़ (938m, उदयपुर), टॉडगढ़ (934m, ब्यावर), तारागढ़ (873m, अजमेर) व बिलाली (775m, अलवर) आती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सिरोही में स्थित अरावली की सर्वोच्च चोटी 'गुरुशिखर' के संदर्भ में कर्नल जेम्स टॉड ने इसे क्या संज्ञा दी थी तथा इसका नामकरण किस ऋषि के नाम पर हुआ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टॉड ने 'पर्वतों का राजा' कहा; नामकरण ऋषि वशिष्ठ के नाम 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टॉड ने 'सन्तों का शिखर' (Peak of the Saints) कहा; नामकरण ऋषि दत्तात्रेय के नाम 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टॉड ने 'हिंदू ओलंपस' कहा; नामकरण ऋषि विश्वामित्र के नाम 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टॉड ने 'अरावली का मुकुट' कहा; नामकरण ऋषि परशुराम के नाम 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टॉड ने 'सन्तों का शिखर' (Peak of the Saints) कहा; नामकरण ऋषि दत्तात्रेय के नाम 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टॉड ने 'पर्वतों का राजा' कहा; नामकरण ऋषि वशिष्ठ के नाम 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टॉड ने 'हिंदू ओलंपस' कहा; नामकरण ऋषि विश्वामित्र के नाम 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टॉड ने 'अरावली का मुकुट' कहा; नामकरण ऋषि परशुराम के नाम 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कर्नल जेम्स टॉड ने गुरुशिखर (1722 मीटर) की ऊँचाई व वहाँ बहुसंख्या में बने साधु-संतों की तपस्या गुफाओं तथा एकांत माहौल को देखकर इसे 'सन्तों का शिखर' (Peak of the Saints) कहा था। गुरुशिखर का नामकरण त्रिदेव के अवतार माने जाने वाले 'ऋषि दत्तात्रेय' के नाम पर हुआ है। गुरुशिखर की मूल भौगोलिक ऊँचाई 1722 मीटर है, परंतु इसके शिखर पर स्थित ऋषि दत्तात्रेय के 5 मीटर ऊँचे मंदिर की ध्वजा को मिलाकर कुल ऊँचाई 1727 मीटर भी मानी जाती है। गुरुशिखर राजस्थान का ही नहीं बल्कि हिमालय और नीलगिरी के मध्य संपूर्ण मध्य भारत का सर्वोच्च पर्वत शिखर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उत्तरी एवं दक्षिणी अरावली की अन्य विशिष्ट पर्वत चोटियों का उनके संबंधित जिलों व ऊँचाई के साथ सुमेलन कीजिए: सूची-I (पर्वत चोटी): सूची-I: A. घोसी पहाड़ी (आग्नेय गिरि) B. हर्ष पहाड़ी C. डोरा पर्वत (जसवंतपुरा) D. सायरा व गोगुंदा सूची-II: 1. सीकर (820 मीटर) - हर्षनाथ मंदिर हेतु प्रसिद्ध 2. उदयपुर (सायरा 900m, गोगुंदा 840m) 3. झुंझुनूं (740 मीटर) - सुप्त ज्वालामुखीनुमा आग्नेय शैल 4. जालोर (869 मीटर) - जालोर अरावली का सर्वोच्च बिंदु</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झुंझुनूं जिले में राजस्थान-हरियाणा सीमा पर स्थित घोसी पहाड़ी (740 मीटर) देखने में सुप्त ज्वालामुखीनुमा संरचना प्रतीत होती है, अतः इसे 'आग्नेय गिरि' भी कहते हैं। सीकर जिले में स्थित हर्ष पहाड़ी (820 मीटर) प्रसिद्ध हर्षनाथ मंदिर हेतु जानी जाती है (ध्यान रहे हर्षनाथ पहाड़ी अलवर में भी है)। जालोर जिले में स्थित जसवंतपुरा पहाड़ियों की सबसे ऊँची चोटी डोरा पर्वत (869 मीटर) है; इसके अलावा जालोर में इसराना भाकर (839m) व रोजा भाकर (730m) स्थित हैं। उदयपुर में सायरा (900m) व गोगुंदा (840m) दक्षिणी अरावली की प्रमुख चोटियाँ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अरावली क्षेत्र की स्थानीय भौगोलिक शब्दावली के संबंध में कौन-से कथन सत्य हैं? A. 'भाकर' (Bhakar) सिरोही क्षेत्र में पाई जाने वाली तीव्र ढाल वाली ऊबड़-खाबड़ पहाड़ियों को कहते हैं। B. 'गिरवा' (Girwa) उदयपुर बेसिन के चारों ओर फैली तश्तरीनुमा (Saucer-shaped) पहाड़ों की शृंखला को कहा जाता है। C. 'मेवाड़ के पठार' को 'मारवाड़ के मैदान' से अलग करने वाली मध्य अरावली की पहाड़ियों को 'मेरवाड़ा पहाड़ियाँ' कहते हैं। D. आबू पर्वत खंड एक विशाल 'बैथोलिथ' (Batholith) एवं ग्रेनाइट निर्मित इन्सेलबर्ग संरचना का उदाहरण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चारों भौतिक प्रदेशों की तुलनात्मक विशेषताओं के संबंध में निम्नलिखित कथनों पर विचार कीजिए: A. राज्य के कुल क्षेत्रफल में उत्तर-पश्चिमी मरुस्थल का हिस्सा सर्वाधिक (61.11%) है, जबकि हाड़ौती पठार का क्षेत्रफल सबसे कम (6.89%) है। B. जनघनत्व की दृष्टि से पूर्वी मैदानी प्रदेश सबसे समृद्ध है, जहाँ राज्य के मात्र 23% क्षेत्रफल पर लगभग 39% जनसंख्या निवास करती है। C. औसत वार्षिक वर्षा का क्रम मरुस्थल (10-40 सेमी) &lt; अरावली (40-60 सेमी) &lt; पूर्वी मैदान (60-80 सेमी) &lt; हाड़ौती (80-120 सेमी) रहता है। D. भूमि का ढाल पूर्वी मैदान में पश्चिम से पूर्व की ओर तथा हाड़ौती पठार में दक्षिण से उत्तर व उत्तर-पूर्व की ओर पाया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कथन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कथन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कथन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सत्य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क्षेत्र में प्रयुक्त स्थानीय शब्द अत्यंत विशिष्ट हैं। सिरोही में अत्यधिक तीव्र ढाल वाली कटी-फटी पहाड़ियों को 'भाकर' कहते हैं (जैसे रोजा भाकर, इसराना भाकर)। उदयपुर शहर जिस कटोरेनुमा/तश्तरीनुमा घाटी में बसा है, उसके चारों तरफ के चक्करदार पहाड़ों को 'गिरवा' (उदयपुर की घाटी का घेरा) कहते हैं। मेरवाड़ा पहाड़ियाँ (ब्यावर, टॉडगढ़) मारवाड़ के समतल मैदान को मेवाड़ के ऊँचे पठार से पृथक करने वाला भौगोलिक अवरोध हैं। सिरोही का माउंट आबू नगर (1300 मीटर ऊँचाई पर स्थित राज्य का सर्वोच्च नगर) भूगर्भीय दृष्टि से एक विशाल ग्रेनाइट बैथोलिथ (प्लूटोनिक शैल चट्टान)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अरावली की प्रमुख पहाड़ियों एवं उन पर स्थित ऐतिहासिक दुर्गों का सही मिलान कीजिए: सूची-I (पहाड़ी का नाम): सूची-I: A. त्रिकूट पहाड़ी B. चिड़ियाटूँक पहाड़ी C. बीठली पहाड़ी D. मेसा पठार सूची-II: 1. मेहरानगढ़ दुर्ग (जोधपुर) 2. चित्तौड़गढ़ दुर्ग 3. सोनार किला (जैसलमेर) 4. तारागढ़ दुर्ग (अजमेर)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की पहाड़ियों का सामरिक दृष्टि से दुर्ग निर्माण में ऐतिहासिक योगदान रहा है। जैसलमेर का सोनार किला त्रिकूट पहाड़ी पर स्थित है (ध्यान रहे त्रिकूट पर्वत करौली में कैला देवी मंदिर हेतु प्रसिद्ध है)। जोधपुर का विशाल मेहरानगढ़ किला चिड़ियाटूँक या पंचेटिया पहाड़ी पर निर्मित है। अजमेर का तारागढ़ किला बीठली पहाड़ी पर बना होने के कारण गढ़-बीठली कहलाता है। चित्तौड़गढ़ का सुप्रसिद्ध दुर्ग 620 मीटर ऊँचे मेसा पठार पर स्थित है। इसके अलावा सुवर्णगिरि पर जालोर दुर्ग, हेमकुट/गंधमादन पर कुम्भलगढ़ तथा कालीखोह पर आमेर दुर्ग निर्मित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अरावली क्षेत्र में स्थित प्रमुख पठारों (Plateaus) के संबंध में निम्नलिखित कथनों पर विचार कीजिए: A. 'उड़िया पठार' (सिरोही) 1360 मीटर ऊँचाई के साथ राजस्थान का सबसे ऊँचा पठार है, जो गुरुशिखर से ठीक नीचे स्थित है। B. 'भोराट पठार' (1225 मीटर) कुम्भलगढ़ (राजसमंद) एवं गोगुंदा (उदयपुर) के मध्य स्थित राज्य का दूसरा सबसे ऊँचा जल-विभाजक पठार है। C. 'लसाड़िया पठार' (सलूंबर-प्रतापगढ़) जयसमंद झील के पूर्व में स्थित एक उत्खात/कटा-फटा (Badland) पठार है। D. 'ऊपरमाल पठार' भैंसरोड़गढ़ (चित्तौड़गढ़) से बिजोलिया (भीलवाड़ा) के मध्य विस्तृत पठारी भूभाग है जो हाड़ौती पठार का भाग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एवं हाड़ौती के पठार राज्य के प्रमुख उच्च धरातलीय क्षेत्र हैं। उड़िया पठार (1360m) राज्य का सबसे ऊँचा तथा आबू पठार (1200m) तीसरा सबसे ऊँचा पठार है। कुम्भलगढ़ व गोगुंदा के बीच विस्तृत भोराट का पठार (1225m) अरावली का प्रमुख जल-विभाजक है जहाँ जरगा चोटी स्थित है। सलूंबर में जयसमंद झील (ढेबर झील) के पूर्व में स्थित अत्यधिक अपरदित व कटा-फटा पठार लसाड़िया का पठार कहलाता है। भैंसरोड़गढ़ (चित्तौड़गढ़) से बिजोलिया (भीलवाड़ा) तक विस्तृत ऊपरमाल का पठार ऐतिहासिक बिजोलिया किसान आंदोलन की कर्मभूमि रहा है। पूर्व से पश्चिम पठारों का सही क्रम: हाड़ौती → ऊपरमाल → लसाड़िया → भोराट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अरावली पर्वतमाला के प्रमुख दर्रों (Passes/Naal) के संबंध में कौन-से कथन सत्य हैं? A. राजस्थान में सर्वाधिक दर्रे दक्षिणी अरावली में मुख्य रूप से राजसमंद जिले में स्थित हैं। B. 'देसूरी की नाल', 'झीलवाड़ा की नाल' एवं 'पगल्या की नाल' मेवाड़ (राजसमंद) को मारवाड़ (पाली) से जोड़ने वाले दर्रे हैं। C. 'देबर नाल' (सलूंबर) से गोमती नदी निकलती है जहाँ प्रसिद्ध जयसमंद (ढेबर) झील बनाई गई है। D. ब्यावर (मध्य अरावली) क्षेत्र में बर, पखेरिया, शिवपुर घाट, सुरा घाट एवं देबारी 5 प्रमुख दर्रे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पहाड़ों को पार करने वाले प्राकृतिक तंग रास्तों को स्थानीय भाषा में 'नाल' या 'दर्रा' (Pass) कहते हैं। राजसमंद जिले में राज्य के सर्वाधिक दर्रे पाए जाते हैं। देसूरी की नाल, झीलवाड़ा व पगल्या की नाल असल में एक ही दर्रा मार्ग के भिन्न नाम हैं जो पाली व राजसमंद को जोड़ते हैं। सलूंबर में स्थित देबर नाल के पास गोमती नदी पर महाराणा जयसिंह ने एशिया की सबसे बड़ी मीठे पानी की कृत्रिम जयसमंद (ढेबर) झील बनवाई थी। ब्यावर जिले में स्थित बर दर्रा मारवाड़ (पाली/जोधपुर) को मेवाड़ा (अजमेर/ब्यावर) से जोड़ता है। इसके अलावा हाथीगूड़ा नाल (राजसमंद) व फुलवारी की नाल (उदयपुर) भी प्रमुख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अरावली पर्वतमाला के बहुआयामी पर्यावरणीय एवं आर्थिक महत्त्व के संदर्भ में निम्नलिखित कथनों पर विचार कीजिए: A. अरावली थार मरुस्थल के पूर्व की ओर होने वाले प्रसार (मरुस्थलीकरण) को रोकने में एक प्राकृतिक अवरोधक (Barrier) का कार्य करती है। B. यह राज्य की मुख्य जल-विभाजक रेखा (Great Indian Watershed) है जो अरब सागर एवं बंगाल की खाड़ी के अपवाह तंत्र को पृथक करती है। C. धारवाड़ क्रम की शेलों की उपस्थिति के कारण अरावली में ताँबा, सीसा-जस्ता, लोहा व अभ्रक जैसे धात्विक खनिजों के विशाल भंडार हैं। D. इसे 'जनजातियों की शरणस्थली' भी कहा जाता है, जहाँ मीणा, भील व गरासिया जनजातियाँ प्राचीन काल से निवास कर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राजस्थान की जीवनरेखा (Lifeline) है। यदि अरावली न होती तो संपूर्ण पूर्वी राजस्थान मरुस्थल में बदल चुका होता। इसके पश्चिमी ढाल का जल (लूनी, पश्चिमी बनास, साबरमती) अरब सागर में तथा पूर्वी ढाल का जल (बनास, चम्बल, बाणगंगा) बंगाल की खाड़ी में जाता है। प्राचीन अरावली की धारवाड़ शेल प्रणाली धात्विक खनिजों (खेतिड़ी में ताँबा, जावर में सीसा-जस्ता) से समृद्ध है। यह जनजातीय संस्कृति (भील, गरासिया, मीणा) एवं राज्य की अधिकांश नदियों (बनास, लूनी, बेड़च, साबरमती) का उद्गम स्थल होने के साथ-साथ आहाड़, गिलुंड व गणेश्वर जैसी प्राचीन सभ्यताओं का पोषण स्थल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भौगोलिक शब्दावली में पर्वत की तलहटी वाले मैदानी क्षेत्र हेतु 'पीडमांट' (Piedmont) शब्द का प्रयोग किया जाता है। राजस्थान में पीडमांट मैदान का सर्वोत्तम भौगोलिक उदाहरण कौन-सा स्थान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पोकरण (जैसलमेर)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देवगढ़ (राजसमंद)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शाहबाद (बारां)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मालपुरा (टोंक)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कथन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कथन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कथन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चारों भौतिक प्रदेशों का प्रादेशिक संतुलन अत्यंत विविध है। क्षेत्रफल में मरुस्थल 61.11% (40% जनसंख्या), अरावली 9% (10% जनसंख्या), पूर्वी मैदान 23% (39% जनसंख्या) तथा हाड़ौती पठार 6.89% (11% जनसंख्या) धारण करता है। पूर्वी मैदान नदियों द्वारा जमा की गई उपजाऊ जलोढ़ मृदा के कारण सबसे उच्च जनघनत्व वाला प्रदेश है। वार्षिक वर्षा का प्रादेशिक वितरण पश्चिम से पूर्व तथा दक्षिण-पूर्व की ओर बढ़ता जाता है, जहाँ मरुस्थल में 10-40 सेमी से लेकर अति-आर्द्र हाड़ौती क्षेत्र में 80-120 सेमी तक वर्षा दर्ज होती है। भूमि के ढाल की दृष्टि से मरुस्थल उत्तर-पूर्व से दक्षिण-पश्चिम, पूर्वी मैदान पश्चिम से पूर्व तथा हाड़ौती पठार दक्षिण से उत्तर एवं उत्तर-पूर्व की ओर ढालू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देवगढ़ (राजसमंद)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पोकरण (जैसलमेर)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शाहबाद (बारां)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मालपुरा (टोंक)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'पीडमांट' (Piedmont) शब्द फ्रेंच/इतालवी भाषा के दो शब्दों 'Pied' (पैर/तलहटी) तथा 'Mont' (पर्वत) से मिलकर बना है, जिसका शाब्दिक अर्थ 'पर्वत के पाद/तलहटी में स्थित टीलेदार मैदानी भूभाग' होता है। अरावली की पहाड़ियों के अपरदन से राजसमंद जिले के देवगढ़ के आसपास बना उच्च समप्राय निर्जन मैदान 'देवगढ़ का पीडमांट मैदान' कहलाता है। यह मैदान बनास नदी के ऊपरी बेसिन में स्थित है जहाँ जगह-जगह ग्रेनाइट के अवशिष्ट टीले (Tors) बिखरे हुए दिखाई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पूर्वी मैदानी प्रदेश के निर्माण, मिट्टी एवं जनांकिकीय विशेषताओं के संबंध में निम्नलिखित कथनों पर विचार कीजिए: A. पूर्वी मैदानी प्रदेश का निर्माण प्लीस्टोसीन काल में गंगा-यमुना तथा चम्बल, बनास व माही नदियों द्वारा लाए गए जलोढ़ अवसादों से हुआ है। B. यह राजस्थान के चारों भौतिक प्रदेशों में भूवैज्ञानिक दृष्टि से सबसे नया (Youngest) भौतिक प्रदेश है। C. यहाँ की प्रमुख मृदा जलोढ़/कच्छारी (Alluvial/Inceptisols) है, जो राज्य की सर्वाधिक उपजाऊ मृदा मानी जाती है। D. उच्च कृषि उत्पादकता एवं अनुकूल परिस्थितियों के कारण यहाँ राज्य का सर्वाधिक जनघनत्व पाया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पूर्वी मैदानी प्रदेश (राज्य का 23% भाग) राजस्थान का सबसे नवीन भौतिक प्रदेश है जो प्लीस्टोसीन काल (Pleistocene Period) में नदियों के निरंतर जलोढ़ निक्षेपण (Alluvial Deposition) से बना है। नदियों द्वारा प्रतिवर्ष लाई जाने वाली कांप/जलोढ़ मृदा अत्यधिक उपजाऊ होती है, जिसके कारण यहाँ खाद्यान्न उत्पादन सर्वोच्च होता है। इसी कृषि समृद्धि तथा मैदानी समतल धरातल के कारण यहाँ परिवहन व उद्योगों का विकास सर्वाधिक हुआ है, जिससे यहाँ राज्य की 39% जनसंख्या निवास करती है और यह राज्य का सर्वाधिक जनसंख्या घनत्व वाला भौतिक प्रदेश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पूर्वी मैदानी प्रदेश के तीन प्रमुख उप-विभागों एवं उनसे संबंधित क्षेत्रों/नदियों का सही सुमेलन कीजिए: सूची-I (मैदानी उप-विभाग): सूची-I: A. माही मैदान (दक्षिणी मैदान/कांठल) B. बनास-बाणगंगा मैदान C. चम्बल का मैदान (बीहड़/डांग) सूची-II: 1. चित्तौड़गढ़, कोटा, बूंदी, सवाई माधोपुर, करौली व धौलपुर (अवनालिका अपरदन) 2. बाँसवाड़ा, डूंगरपुर व प्रतापगढ़ (छप्पन का मैदान व लाल-चिकनी मिट्टी) 3. मेवाड़ मैदान (बनास दक्षिण), मालपुरा-करौली मैदान (बनास उत्तर) व रोही मैदान (जयपुर/भरतपुर)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पूर्वी मैदान को तीन प्रमुख बेसिनों में बाँटा गया है: 1. माही का मैदान (वागड़/कांठल/दक्षिणी मैदान) - जो बाँसवाड़ा, डूंगरपुर व प्रतापगढ़ में माही नदी द्वारा निर्मित है। 2. बनास-बाणगंगा का मैदान - जिसे दो भागों में बाँटते हैं: बनास का दक्षिणी भाग 'मेवाड़ मैदान' (उदयपुर, चित्तौड़गढ़, भीलवाड़ा), उत्तरी भाग 'मालपुरा-करौली का मैदान' (टोंक, सवाई माधोपुर) तथा बाणगंगा नदी बेसिन (जयपुर, दौसा, भरतपुर) जिसे 'रोही का मैदान' भी कहते हैं। 3. चम्बल का मैदान - जो कोटा, बूंदी, सवाई माधोपुर, करौली व धौलपुर में बीहड़/डांग भूमि हेतु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माही के मैदान (दक्षिणी मैदान) की विशेषताओं के संदर्भ में कौन-से कथन सत्य हैं? A. प्रतापगढ़ व बाँसवाड़ा के मध्य स्थित 56 गाँवों/नालाओं के समूह वाले मैदानी भाग को 'छप्पन का मैदान' कहते हैं। B. माही नदी के तटीय किनारे पर स्थित प्रतापगढ़ के भूभाग को 'कांठल का मैदान' कहा जाता है। C. इस क्षेत्र में लाल-चिकनी मृदा (Red-Loamy soil) पाई जाती है जो मक्का एवं चावल की खेती हेतु अत्यधिक उपयुक्त है। D. यहाँ मक्का की उच्च पैदावार वाली किस्म 'माही कंचन' व 'माही धवल' तथा चावल की किस्म 'माही सुगंधा' उगाई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 नदी बेसिन को वागड़ या कांठल का मैदान कहते हैं। माही के तट पर स्थित होने के कारण प्रतापगढ़ का क्षेत्र 'कांठल' (तट) कहलाता है। बाँसवाड़ा व प्रतापगढ़ के मध्य 56 नदी-नालों व 56 गाँवों के प्रभाव क्षेत्र को 'छप्पन का मैदान' कहा जाता है (ध्यान रहे बालोतरा/बाड़मेर में नाकोड़ा पर्वत के पास 56 गुंबदाकार पहाड़ियों को 'छप्पन की पहाड़ियाँ' कहते हैं, दोनों अलग हैं)। कृषि अनुसंधान केंद्र बांसवाड़ा द्वारा विकसित मक्का की 'माही कंचन' व 'माही धवल' तथा बासमती चावल की 'माही सुगंधा' किस्में इसी लाल-चिकनी उपजाऊ मृदा क्षेत्र में बोई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बनास नदी बेसिन के संदर्भ में 'मेवाड़ मैदान' तथा 'मालपुरा-करौली मैदान' में मुख्य भौगोलिक अंतर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मेवाड़ मैदान में काली मिट्टी है, जबकि मालपुरा में बालू रेत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मेवाड़ मैदान बनास नदी का दक्षिणी भाग है (भूली मृदा), जबकि मालपुरा-करौली मैदान बनास का उत्तरी/पूर्वी भाग है (जलोढ़ मृदा)।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मेवाड़ मैदान में चम्बल नदी बहती है, जबकि मालपुरा में माही नदी बहती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मेवाड़ मैदान प्लीस्टोसीन काल का है, जबकि मालपुरा मैदान प्री-केम्ब्रियन काल का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मेवाड़ मैदान बनास नदी का दक्षिणी भाग है (भूली मृदा), जबकि मालपुरा-करौली मैदान बनास का उत्तरी/पूर्वी भाग है (जलोढ़ मृदा)।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मेवाड़ मैदान में काली मिट्टी है, जबकि मालपुरा में बालू 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मेवाड़ मैदान में चम्बल नदी बहती है, जबकि मालपुरा में माही नदी बहती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मेवाड़ मैदान प्लीस्टोसीन काल का है, जबकि मालपुरा मैदान प्री-केम्ब्रियन काल का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बनास नदी का मैदान अरावली के पूर्व में स्थित एक विस्तृत जलोढ़ मैदान है जिसे दो भागों में विभाजित किया गया है। बनास नदी के उद्गम से लेकर देवगढ़ व भीलवाड़ा तक का दक्षिणी भाग 'मेवाड़ मैदान' (उदयपुर, चित्तौड़गढ़, भीलवाड़ा, राजसमंद) कहलाता है, जहाँ मुख्य रूप से मध्यम भूरी मृदा पाई जाती है। जबकि बनास के आगे टोंक, सवाई माधोपुर व करौली की ओर प्रवाहित होने वाले उत्तरी भाग को 'मालपुरा-करौली का मैदान' कहा जाता है, जहाँ नदियाँ विस्तृत उपजाऊ कांप/जलोढ़ मृदा का निक्षेपण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चम्बल नदी बेसिन में निर्मित 'अवनालिका अपरदन' (Gully Erosion) एवं 'उत्खात स्थलाकृति' (Badland Topography) के संबंध में निम्नलिखित कथनों पर विचार कीजिए: A. चम्बल नदी के तेज़ जल-बहाव के कारण मिट्टी का गहरा कटाव होता है जिसे 'अवनालिका अपरदन' कहते हैं। B. अवनालिका अपरदन से निर्मित अत्यधिक कटी-फटी, खाइयों व टीलों युक्त अनुपजाऊ भूमि को 'उत्खात भूमि' या 'बीहड़' (Ravine) कहते हैं। C. राजस्थान में सर्वाधिक बीहड़/डांग भूमि का विस्तार धौलपुर, करौली एवं सवाई माधोपुर जिलों में पाया जाता है। D. बीहड़ भूमि के उच्च भूभाग को 'डांग' तथा निचले समतल भाग को 'खादर' कहा जाता है; करौली को 'डांग की रानी' कहते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भौतिक प्रदेशों एवं उनके पड़ोसी राज्यों/देशों के साथ सीमांकन के संबंध में कौन-सा कथन भौगोलिक रूप से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उत्तर-पश्चिमी मरुस्थलीय प्रदेश रेडक्लिफ रेखा के साथ पाकिस्तान से अंतर्राष्ट्रीय सीमा साझा करता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गुजरात राज्य की सीमा राजस्थान के मरुस्थलीय प्रदेश तथा अरावली पर्वतीय प्रदेश दोनों से लगती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दक्षिण-पूर्वी पठारी प्रदेश (हाड़ौती) राजस्थान के उत्तर-पूर्व में स्थित हरियाणा राज्य से सीमा साझा करता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पंजाब एवं हरियाणा राज्यों की सीमा राजस्थान के मरुस्थलीय व बांगड़ (अर्द्धशुष्क) क्षेत्रों से स्पर्श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चम्बल नदी भारत में अवनालिका अपरदन (Gully Erosion) एवं बीहड़ों (Ravines) के निर्माण हेतु कुख्यात है। चम्बल एवं उसकी सहायक नदियाँ वर्षा ऋतु में तीव्र प्रवाह से मिट्टी की ऊपरी व गहरी परतों को काट देती हैं, जिससे 15 से 30 मीटर गहरी खाइयाँ (Ravines) बन जाती हैं जिन्हें 'उत्खात भूमि' या 'बीहड़' कहते हैं। बीहड़ का सर्वाधिक घनत्व कोटा व धौलपुर में है, जबकि सर्वाधिक विस्तार सवाई माधोपुर, करौली व धौलपुर में है। बीहड़ के ऊँचे उबड़-खाबड़ भाग को 'डांग' कहा जाता है; करौली जिले को 'डांग की रानी' तथा धौलपुर को 'डांग का राजा'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पूर्वी मैदानी प्रदेश के आर्थिक, सामाजिक एवं पर्यावरणीय महत्त्व के संदर्भ में कौन-से कथन सत्य हैं? A. उपजाऊ जलोढ़ मृदा एवं पर्याप्त सिंचाई सुविधाओं के कारण यह राज्य का प्रमुख 'खाद्यान्न का कटोरा' माना जाता है। B. राज्य के सबसे विकसित औद्योगिक केंद्र - जयपुर (विश्वकर्मा, सीतापुरा) तथा अलवर (भवाड़ी, नीमराणा) इसी मैदानी प्रदेश में स्थित हैं। C. यूनेस्को प्राकृतिक विश्व धरोहर में शामिल 'केवलादेव राष्ट्रीय उद्यान' (भरतपुर) इसी मैदानी भाग में स्थित है। D. पक्षी अभयारण्य हेतु प्रसिद्ध 'बंध बारेठा' (भरतपुर) इसी मैदानी क्षेत्र का एक प्रमुख जल निकाय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पूर्वी मैदानी प्रदेश राजस्थान की अर्थव्यवस्था का मुख्य आधार है। यहाँ जलोढ़ मिट्टी व नदियों (चम्बल, बनास, माही) की मौजूदगी के कारण कृषि उत्पादकता सर्वोच्च है। जयपुर व अलवर जैसे औद्योगिक गलियारे (Delhi-Mumbai Industrial Corridor - DMIC का भाग) इसी समतल मैदान में स्थित हैं जहाँ रेल, सड़क व बुनियादी ढाँचा सर्वाधिक विकसित है। पर्यावरण व जैव विविधता की दृष्टि से भरतपुर का 'केवलादेव घना राष्ट्रीय उद्यान' (साइबेरियन क्रेन का शीतकालीन प्रवास स्थल व रामसर साइट) तथा 'बंध बारेठा अभयारण्य' इसी पूर्वी मैदानी प्रदेश की पहचान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दक्षिण-पूर्वी पठारी प्रदेश (हाड़ौती पठार) की भूवैज्ञानिक उत्पत्ति, चट्टानों एवं विशेषताओं के संबंध में निम्नलिखित कथनों पर विचार कीजिए: A. हाड़ौती का पठार मध्यप्रदेश के 'मालवा पठार' का ही उत्तर-पश्चिमी विस्तार माना जाता है। B. इसका निर्माण क्रिटेशियस काल (Cretaceous Period) में ज्वालामुखीय दरारी उद्भेदन से निकले बेसाल्ट लावा एवं विन्ध्यन शैलों से हुआ है। C. यह राजस्थान के चारों भौतिक प्रदेशों में अरावली के बाद दूसरा सबसे प्राचीन भूवैज्ञानिक प्रदेश है। D. यहाँ मुख्य रूप से मध्यम काली/रेगुर मृदा (Vertisols) पाई जाती है जो कपास, सोयाबीन व मसालों हेतु अत्यधिक उपजाऊ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हाड़ौती का पठार (राज्य का 6.89% भाग, 11% जनसंख्या) प्राद्वीपीय भारत के दक्कन ट्रैप (Deccan Trap) व मालवा पठार का हिस्सा है। क्रिटेशियस काल में जब पृथ्वी की दरारों से तरल बेसाल्टिक लावा बहकर जमा हुआ, तब इस लावा पठार का निर्माण हुआ। कालानुक्रम में यह अरावली (प्री-केम्ब्रियन) के बाद राज्य का दूसरा सबसे पुराना प्रदेश है (मरुस्थल व पूर्वी मैदान इसके बाद बने)। बेसाल्ट चट्टानों के अपक्षय (Weathering) से स्वतः जुताई वाली 'मध्यम काली मृदा' (Vertisols) बनी है, जो जलधारण क्षमता में उत्कृष्ट होने के कारण सोयाबीन, कोटा स्टोन, संतरे (झालावाड़) व मसालों हेतु विख्यात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हाड़ौती पठार के दो मुख्य भूवैज्ञानिक भागों (दक्कन लावा पठार एवं विन्ध्यन कगार) एवं उनकी विशेषताओं का सही सुमेलन कीजिए: सूची-I (भूवैज्ञानिक भाग): सूची-I: A. दक्कन लावा पठार (Deccan Lava Plateau) B. विन्ध्यन कगार भूमि (Vindhyan Scarpland) सूची-II: 1. कोटा, बूंदी, करौली, धौलपुर व सवाई माधोपुर; बलुआ पत्थर (Sandstone), चूना पत्थर, कोटा स्टोन व धौलपुर का लाल पत्थर 2. प्रतापगढ़, झालावाड़ का मालव प्रदेश एवं ऊपरमाल (चित्तौड़गढ़-भीलवाड़ा); बेसाल्ट लावा चट्टानें व काली मिट्टी</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भूवैज्ञानिक संरचना के आधार पर हाड़ौती पठार को दो भागों में विभाजित किया गया है: 1. दक्कन लावा पठार - यह हाड़ौती के दक्षिण व पश्चिम में स्थित है जिसमें मालव प्रदेश (झालावाड़, प्रतापगढ़) तथा ऊपरमाल (भैंसरोड़गढ़ से बिजोलिया) शामिल हैं; यहाँ बेसाल्ट लावा चट्टानों की प्रधानता है। 2. विन्ध्यन कगार भूमि (Vindhyan Scarpland) - यह हाड़ौती के उत्तर-पूर्व व पूर्व में चम्बल नदी के सहारे विस्तृत तीव्र ढाल वाली चट्टानी कगार है, जो बलुआ पत्थर (Sandstone), चूना पत्थर (Limestone), कोटा स्टोन एवं धौलपुर के लाल पत्थर (Red Stone) के विशाल भंडारों हेतु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अरावली पर्वतीय प्रदेश तथा दक्षिण-पूर्वी हाड़ौती पठार के बीच स्थित भूगर्भीय दरार/सीमा रेखा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मेन सेंट्रल थ्रस्ट (MCT)</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ग्रेट बाउंड्री फॉल्ट (GBF / महान सीमान्त भ्रंश)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हिमालयन फ्रंटल फॉल्ट (HFF)</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नर्मदा-ताप्ती भ्रंश घाटी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ग्रेट बाउंड्री फॉल्ट (GBF / महान सीमान्त भ्रंश)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 सेंट्रल थ्रस्ट (MCT)</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हिमालयन फ्रंटल फॉल्ट (HFF)</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नर्मदा-ताप्ती भ्रंश घाटी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पर्वतीय प्रदेश तथा दक्षिण-पूर्वी हाड़ौती पठार (विन्ध्यन शृंखला) के मिलन स्थल पर भूगर्भीय संचलन से निर्मित एक तीखी दरार/भ्रंश रेखा स्थित है जिसे 'ग्रेट बाउंड्री फॉल्ट' (Great Boundary Fault - GBF) या 'महान सीमान्त भ्रंश' कहते हैं। यह महान भ्रंश रेखा चित्तौड़गढ़, भीलवाड़ा, बूंदी, कोटा, सवाई माधोपुर, करौली से होकर धौलपुर तक एक वक्राकार रेखा के रूप में फैली हुई है। यह अरावली की प्राचीन दिल्ली सुपरग्रुप शेलों को विन्ध्यन क्रम की शेलों से स्पष्ट रूप से अलग करती है और इसे विश्व धरोहर भू-संरचना सूची हेतु भी नामांकित किया जाता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हाड़ौती पठार के 5 उप-प्रदेशों में से 'अर्द्धचन्द्राकार पर्वत श्रेणी' के अंतर्गत आने वाली 'बूंदी हिल्स' एवं 'मुकुंदरा पर्वत श्रेणी' के संबंध में कौन-से कथन सत्य हैं? A. 'बूंदी हिल्स' बूंदी जिले में दोहरी पर्वतमाला के रूप में फैली है जिसकी सर्वोच्च चोटी 'सतूर' (Satur - 353 मीटर) है। B. बूंदी हिल्स में बूंदी, लाखेरी, जैतावास व रामगढ़-खटगड़ प्रमुख दर्रे स्थित हैं। C. 'मुकुंदरा पर्वत श्रेणी' कोटा व झालावाड़ के मध्य 120 किमी लंबाई में फैली है जिसकी सर्वोच्च चोटी 'चंदवाड़ी' (Chandwadi - 517 मीटर, झालावाड़) है। D. मुकुंदरा पहाड़ियों में मुकुंदरा हिल्स राष्ट्रीय उद्यान एवं अबली मीणी का महल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दक्षिण-पूर्वी पठारी प्रदेश (हाड़ौती) राजस्थान के उत्तर-पूर्व में स्थित हरियाणा राज्य से सीमा साझा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उत्तर-पश्चिमी मरुस्थलीय प्रदेश रेडक्लिफ रेखा के साथ पाकिस्तान से अंतर्राष्ट्रीय सीमा साझा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गुजरात राज्य की सीमा राजस्थान के मरुस्थलीय प्रदेश तथा अरावली पर्वतीय प्रदेश दोनों से लगती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पंजाब एवं हरियाणा राज्यों की सीमा राजस्थान के मरुस्थलीय व बांगड़ (अर्द्धशुष्क) क्षेत्रों से स्पर्श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भौगोलिक स्थिति के अनुसार दक्षिण-पूर्वी पठारी प्रदेश (हाड़ौती) राज्य के सुदूर दक्षिण-पूर्वी कोने में स्थित है, जबकि हरियाणा राज्य राजस्थान के उत्तर-पूर्वी सीमा पर स्थित है। अतः हाड़ौती पठार की सीमा हरियाणा राज्य से बिल्कुल स्पर्श नहीं करती। हाड़ौती पठार मुख्य रूप से मध्यप्रदेश राज्य के साथ एक विस्तृत अंतरराज्यीय सीमा साझा करता है। पश्चिमी मरुस्थल एकमात्र ऐसा प्रदेश है जो पाकिस्तान से अंतर्राष्ट्रीय सीमा बनाता है। गुजरात राज्य राजस्थान के दक्षिण-पश्चिम में मरुस्थल (बाड़मेर, जालोर) एवं अरावली (सिरोही, उदयपुर) दोनों क्षेत्रों से सीमा बनाता है, जबकि पंजाब व हरियाणा उत्तर तथा उत्तर-पूर्वी मरुस्थलीय व शेखावाटी/बांगड़ क्षेत्रों से जुड़े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हाड़ौती पठार का पहला उप-प्रदेश अर्द्धचन्द्राकार पर्वत श्रेणियाँ हैं जो दो भागों में बंटी हैं: 1. बूंदी की पहाड़ियाँ - यह 18 किमी लंबी दोहरी शृंखला है जिसकी सर्वोच्च चोटी सतूर (353 मीटर) है तथा यहाँ लाखेरी (जहाँ 1915 में एसीसी द्वारा राज्य का पहला सीमेंट कारखाना स्थापित हुआ) व रामगढ़ दर्रे स्थित हैं। 2. मुकुंदरा की पहाड़ियाँ - यह कोटा से झालावाड़ तक विस्तृत है जिसकी सर्वोच्च चोटी चंदवाड़ी (517 मीटर) पूरे हाड़ौती पठार की सर्वोच्च चोटी है। यहाँ मुकुंदरा हिल्स टाइगर रिजर्व (2013) तथा कोटा के महाराव मुकुंद सिंह द्वारा निर्मित अबली मीणी का महल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हाड़ौती पठार के उप-प्रदेश 'शाहबाद उच्च भूमि' (Shahabad Upland) एवं उसमें स्थित 'रामगढ़ क्रेटर' (Ramgarh Crater) के संबंध में निम्नलिखित कथनों पर विचार कीजिए: A. शाहबाद उच्च भूमि बारां जिले के पूर्वी भाग में स्थित है, जहाँ घोड़े की नाल (Horse Shoe) के आकार की पर्वत श्रेणी पाई जाती है। B. इस क्षेत्र के मध्य में स्थित 'रामगढ़ क्रेटर' का निर्माण लगभग 16.5 करोड़ वर्ष पूर्व एक अंतरिक्षीय उल्कापिंड (Meteorite) के टकराने से हुआ था। C. वर्ष 2021 में 'अर्थ इम्पैक्ट डेटाबेस सोसाइटी' (कनाडा) ने रामगढ़ क्रेटर को विश्व के 200वें आधिकारिक उल्कापिंड क्रेटर के रूप में मान्यता दी। D. यह भारत का पहला तथा राजस्थान का एकमात्र आधिकारिक रूप से अधिसूचित भू-विरासत स्थल (Geo-Heritage Site)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बारां जिले की शाहबाद उच्च भूमि हाड़ौती का तीसरा उप-प्रदेश है जहाँ सहरिया जनजाति (राज्य की एकमात्र आदिम जनजाति) निवास करती है। यहाँ स्थित रामगढ़ गाँव में घोड़े की नाल (Horse-shoe) जैसी वृत्ताकार पहाड़ी के बीच 3.2 किमी व्यास वाली एक विशाल गड्ढानुआ क्रेटर झील स्थित है। भूवैज्ञानिकों के अनुसार यह ज्वालामुखी क्रेटर न होकर उल्कापिंड प्रहार (Meteorite Impact) से बनी झील है। वर्ष 2021 में इसे विश्व के 200वें क्रेटर की मान्यता मिली (महाराष्ट्र के लोणार तथा एमपी के ढाला के बाद भारत का तीसरा)। राज्य सरकार इसे ₹57 करोड़ की लागत से भारत का पहला अधिसूचित जियो-हेरिटेज पर्यटन केंद्र बना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हाड़ौती पठार के दो अन्य उप-प्रदेशों - 'झालावाड़ पठार' एवं 'डग-गंगधार उच्च भूमि' की मुख्य भौगोलिक विशेषता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झालावाड़ पठार में चूना पत्थर है और डग-गंगधार में सफ़ेद संगमरमर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झालावाड़ पठार मुकुंदरा श्रेणियों के दक्षिण में काली मिट्टी युक्त उपजाऊ क्षेत्र है, जबकि डग-गंगधार हाड़ौती के दक्षिण-पश्चिम में स्थित छोटी पहाड़ियों का उच्च भूभाग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झालावाड़ पठार में मरुस्थलीय टीले हैं और डग-गंगधार में जलोढ़ मैदान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झालावाड़ पठार अरावली का भाग है और डग-गंगधार थार का भाग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झालावाड़ पठार मुकुंदरा श्रेणियों के दक्षिण में काली मिट्टी युक्त उपजाऊ क्षेत्र है, जबकि डग-गंगधार हाड़ौती के दक्षिण-पश्चिम में स्थित छोटी पहाड़ियों का उच्च भूभाग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झालावाड़ पठार में चूना पत्थर है और डग-गंगधार में सफ़ेद संगमरमर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झालावाड़ पठार में मरुस्थलीय टीले हैं और डग-गंगधार में जलोढ़ मैदान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झालावाड़ पठार अरावली का भाग है और डग-गंगधार थार का भाग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हाड़ौती पठार के चौथे एवं पाँचवें उप-प्रदेश क्रमशः झालावाड़ पठार तथा डग-गंगधार उच्च भूमि हैं। झालावाड़ का पठार मुकुंदरा पहाड़ियों के दक्षिण में औसतन 300-450 मीटर ऊँचाई वाला बेसाल्ट लावा निर्मित पठार है, जहाँ अति-आर्द्र जलवायु एवं उपजाऊ काली मृदा पाई जाती है (झालावाड़ को सर्वाधिक वर्षा व आर्द्रता के कारण 'राजस्थान का नागपुर' कहते हैं)। डग-गंगधार उच्च भूमि झालावाड़ जिले के सुदूर दक्षिण-पश्चिम (डग व गंगधार तहसील) में स्थित छोटी-छोटी पहाड़ियों एवं उच्च पठारी धरातल का क्षेत्र है, जिसकी पश्चिमी सीमा चम्बल नदी द्वारा निर्धारित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हाड़ौती पठार के आर्थिक, जलीय एवं पर्यावरणीय महत्त्व के संदर्भ में कौन-से कथन सत्य हैं? A. चम्बल, कालीसिंध, पार्वती व मेज जैसी नदियों के प्रवाहित होने के कारण यहाँ राजस्थान में सर्वाधिक सतही जल (Surface Water) उपलब्ध है। B. यहाँ स्थित 'राष्ट्रीय चम्बल घड़ियाल अभयारण्य' में घड़ियाल, मगरमच्छ, गांगेय सूंस (Dolphin) व ऊदबिलाव (Otter) पाए जाते हैं। C. इमारती पत्थरों की दृष्टि से कोटा स्टोन, झालावाड़ का पीला बलुआ पत्थर व धौलपुर का लाल पत्थर देश प्रसिद्ध हैं। D. बेसाल्ट निर्मित मध्यम काली मृदा के कारण यह सोयाबीन, अफ़ीम, संतरे व धनिया उत्पादन में राज्य में अग्रणी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हाड़ौती का पठार राज्य का सबसे छोटा परंतु जल व खनिज संपदा में अत्यधिक समृद्ध भौतिक प्रदेश है। राज्य में सर्वाधिक नदियाँ कोटा संभाग/हाड़ौती में प्रवाहित होती हैं, जिससे यहाँ सतही जल व गांधी सागर, राणा प्रताप सागर, जवाहर सागर व कोटा बैराज जैसे बाँधों का जल नेटवर्क स्थित है। राष्ट्रीय चम्बल सेंचुरी त्रि-राज्य (राज, एमपी, यूपी) अभयारण्य है जो विलुप्तप्राय ताजे पानी की डॉल्फ़िन (प्लैटैनिस्टा गैंगेटिका या गांगेय सूंस) हेतु प्रसिद्ध है। पत्थर उद्योग (कोता स्टोन निष्कर्षण) तथा मसाला/सोयाबीन कृषि हाड़ौती की प्रमुख आर्थिक रीढ़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जून 2025 में केंद्र सरकार द्वारा पुनः लॉन्च किए गए 'अरावली ग्रीन वॉल प्रोजेक्ट' (Aravalli Green Wall Project) के संदर्भ में निम्नलिखित कथनों पर विचार कीजिए: A. इस परियोजना का मुख्य उद्देश्य अरावली पर्वतमाला के चारों ओर 5 किलोमीटर चौड़ी हरित पट्टी (Buffer Zone) विकसित कर मरुस्थलीकरण को रोकना है। B. जून 2025 (विश्व पर्यावरण दिवस) पर पुनः लॉन्च परियोजना में राजस्थान, हरियाणा, गुजरात एवं दिल्ली के कुल 29 जिलों को शामिल किया गया है। C. इसके तहत लगभग 1,400 किमी लंबी व 5 किमी चौड़ी पट्टी में 2027 तक 11 लाख हेक्टेयर क्षतिग्रस्त भूमि के पुनरुद्धार का लक्ष्य है। D. इस परियोजना को प्रधानमंत्री द्वारा शुरू किए गए 'एक पेड़ माँ के नाम' अभियान से भी जोड़ा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ग्रीन वॉल प्रोजेक्ट (अफ्रीका की ग्रेट ग्रीन वॉल की तर्ज पर) को पहली बार 2023 में शुरू किया गया था जिसे 5 जून 2025 को अधिक व्यापक रूप में पुनः लॉन्च किया गया। इसरो (ISRO - 2021) की रिपोर्ट के अनुसार राजस्थान का 68.3% भूभाग मरुस्थलीकरण व क्षरण से प्रभावित है और राज्य में अरावली की 81% भूमि डिग्रैडेड (क्षतिग्रस्त) हो चुकी है। इस हरित दीवार परियोजना का लक्ष्य गुजरात के पोरबंदर से दिल्ली तक 1400 किमी लंबी व 5 किमी चौड़ी पट्टी में 29 जिलों की 11 लाख हेक्टेयर भूमि पर वृक्षारोपण व जल संरक्षण कर थार मरुस्थल को पूर्व की ओर बढ़ने से रोकना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अरावली पर्वतमाला में पर्यावरण संरक्षण एवं खनन गतिविधियों पर सुप्रीम कोर्ट के निर्णयों (दिसंबर 2025 - जनवरी 2026) के संबंध में कौन-से कथन सत्य हैं? A. सुप्रीम कोर्ट ने अरावली क्षेत्र में सभी नए खनन पट्टों (Mining Leases) के आवंटन पर अंतरिम रोक लगा दी है। B. मुख्य न्यायाधीश सूर्यकांत की पीठ ने अरावली की सटीक भौगोलिक परिभाषा व सीमांकन तय करने का निर्देश दिया था। C. जून 2026 में ICFRE (भारतीय वानिकी अनुसंधान एवं शिक्षा परिषद) के महानिदेशक की अध्यक्षता में उच्च अधिकार प्राप्त समिति गठित की गई। D. कोर्ट ने राजस्थान में जारी अवैध खनन एवं वनों की कटाई पर राज्य सरकार को कड़े निर्देश जारी किए।</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थार मरुस्थल के भौगोलिक विस्तार एवं उच्चावच से संबंधित निम्नलिखित कथनों पर विचार कीजिए: A. थार मरुस्थल का कुल विश्व में विस्तार 2,38,254 वर्ग किमी है, जिसमें से लगभग 85% भाग भारत में और 15% भाग पाकिस्तान में स्थित है। B. भारत में थार मरुस्थल के राज्यवार विस्तार का अवरोही क्रम: राजस्थान &gt; गुजरात &gt; हरियाणा &gt; पंजाब है। C. राजस्थान में थार मरुस्थल का कुल क्षेत्रफल लगभग 1,75,000 वर्ग किमी है तथा इसकी लंबाई 640 किमी व चौड़ाई 300 किमी है। D. थार मरुस्थल का सामान्य ढाल दक्षिण-पश्चिम से उत्तर-पूर्व की ओर है, जिसके कारण नदियाँ उत्तर की ओर प्रवाहित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कथन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कथन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कथन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में बढ़ते अवैध खनन, पहाड़ियों के गायब होने तथा मरुस्थलीकरण के बढ़ते खतरे पर संज्ञान लेते हुए सुप्रीम कोर्ट ने दिसंबर 2025 में दिल्ली, हरियाणा, राजस्थान व गुजरात में फैली संपूर्ण अरावली शृंखला में नए खनन पट्टों (Mining Leases) पर पूर्ण प्रतिबंध लगा दिया। अरावली की स्पष्ट परिभाषा न होने से राज्यों द्वारा पहाड़ियों को साधारण टीला बताकर पट्टे देने की प्रवृत्ति पर रोक लगाने हेतु जून 2026 में डायरेक्टर जनरल ICFRE की अध्यक्षता में हाई-पावर्ड कमेटी बनाई गई, जो अरावली के 100 मीटर से ऊँचे या सतत पर्वत खंडों का डिजिटल सीमांकन (Demarcation) कर अपनी रिपोर्ट प्रस्तुत करेगी।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हाल ही के अध्ययनों व रिपोर्टों (2025-26) के अनुसार थार मरुस्थल में 'मरुस्थलीकरण' (Desertification) की दर के संदर्भ में कौन-सा एक सकारात्मक रुझान देखा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थार मरुस्थल का क्षेत्रफल बढ़कर दुगना हो गया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में मरुस्थलीकरण प्रभावित भूमि की दर में क्रमिक गिरावट (2003-05 में 6.58% से घटकर 2018-19 में 6.46%) दर्ज की गई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मरुस्थल की सभी खारी झीलें मीठे पानी की झीलों में बदल गई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अरावली पर्वतमाला पूरी तरह से समतल मैदान में बदल गई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राजस्थान में मरुस्थलीकरण प्रभावित भूमि की दर में क्रमिक गिरावट (2003-05 में 6.58% से घटकर 2018-19 में 6.46%) दर्ज की गई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थार मरुस्थल का क्षेत्रफल बढ़कर दुगना हो गया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मरुस्थल की सभी खारी झीलें मीठे पानी की झीलों में बदल गई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अरावली पर्वतमाला पूरी तरह से समतल मैदान में बदल गई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अंतरिक्ष अनुसंधान संगठन (ISRO) एवं पर्यावरण मंत्रालय के नवीनतम भू-क्षरण व मरुस्थलीकरण एटलस के आंकड़ों के अनुसार राजस्थान भारत का एकमात्र ऐसा राज्य बनकर उभरा है जहाँ वर्ष 2003-05 के बाद से मरुस्थलीकरण व भूमि क्षरण की दर में लगातार कमी आई है। देश के कुल भौगोलिक क्षेत्रफल के सापेक्ष राजस्थान में मरुस्थलीकरण दर 2003-05 में 6.58% थी, जो 2011-13 में 6.55% तथा 2018-19 में घटकर 6.46% रह गई। इस दौरान लगभग 3.87 लाख हेक्टेयर क्षरित भूमि में सुधार हुआ है, जिसका मुख्य कारण इंदिरा गांधी नहर व कुओं से सिंचित कृषि क्षेत्र में वृद्धि, धूल भरी आँधियों में कमी तथा सघन पौधरोपण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चारों भौतिक प्रदेशों में पाई जाने वाली मृदा (Soil) एवं जलवायु के सही सुमेलन के संदर्भ में कथनों पर विचार कीजिए: A. उत्तर-पश्चिमी मरुस्थल में रेतीली/बलुई मृदा (Aridisols/Entisols) तथा शुष्क व अर्द्धशुष्क जलवायु पाई जाती है। B. अरावली पर्वतीय प्रदेश में लाल-लोमी व पर्वतीय/वनीय मृदा (Inceptisols) तथा उप-आर्द्र (Sub-humid) जलवायु पाई जाती है। C. पूर्वी मैदानी प्रदेश में जलोढ़/कच्छारी मृदा (Alfisols/Inceptisols) तथा आर्द्र (Humid) जलवायु पाई जाती है। D. हाड़ौती पठार में मध्यम काली मृदा (Vertisols) तथा अति-आर्द्र (Very Humid) जलवायु पाई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मृदा एवं जलवायु का प्रादेशिक वितरण राजस्थान के चारों भौतिक प्रदेशों में पूर्णतः भिन्न है। मरुस्थल में वर्षा 10-40 सेमी होने से शुष्क/अर्द्धशुष्क जलवायु व जलधारण में कमजोर रेतीली बलुई मृदा पाई जाती है। अरावली में 40-60 सेमी वर्षा से उप-आर्द्र जलवायु व पर्वतीय लाल-भूरी मृदा मिलती है। पूर्वी मैदान में 60-80 सेमी वर्षा से आर्द्र जलवायु व नदियों द्वारा लाई गई कांप/जलोढ़ (Alfisols) मृदा मिलती है। हाड़ौती में राज्य की सर्वाधिक 80-120 सेमी वर्षा होने से अति-आर्द्र जलवायु तथा बेसाल्ट लावा से निर्मित काली (Vertisols - क्ले की अधिकता) मृदा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भौतिक प्रदेशों एवं उनमें स्थित प्रसिद्ध स्थलों/संरचनाओं का सही सुमेलन कीजिए: सूची-I (भौतिक प्रदेश): सूची-I: A. थार मरुस्थल B. अरावली पर्वतमाला C. पूर्वी मैदान D. हाड़ौती का पठार सूची-II: 1. मुकुंदरा हिल्स, अबली मीणी का महल व रामगढ़ क्रेटर 2. केवलादेव राष्ट्रीय उद्यान, बंध बारेठा व छप्पन का मैदान 3. लाठी सीरीज़, आकल वुड फॉसिल पार्क व बाप बोल्डर क्ले 4. माउंट आबू, गुरुशिखर, दिलवाड़ा मंदिर व नक्की झील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चारों भौतिक प्रदेश अपनी विशिष्ट प्राकृतिक व सांस्कृतिक धरोहरों हेतु पहचाने जाते हैं। थार मरुस्थल में 60 किमी लंबी लाठी सीरीज़ जलपट्टी, 18 करोड़ वर्ष पुराना आकल वुड फॉसिल पार्क तथा फलौदी का बाप बोल्डर क्ले स्थित है। अरावली क्षेत्र में राज्य का एकमात्र पर्वतीय पर्यटन स्थल (Hill Station) माउंट आबू, गुरुशिखर, जैन स्थापत्य का बेजोड़ नमूना दिलवाड़ा मंदिर तथा नक्की झील (राज्य की सबसे ऊँची झील) स्थित हैं। पूर्वी मैदान में यूनेस्को साइट केवलादेव, बंध बारेठा व छप्पन का मैदान स्थित हैं। हाड़ौती पठार में मुकुंदरा टाइगर रिजर्व, अबली मीणी महल व रामगढ़ उल्कापिंड क्रेटर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भौतिक प्रदेशों की भौगोलिक ऊँचाई एवं ढाल के संबंध में निम्नलिखित कथनों पर विचार कीजिए: A. अरावली पर्वतीय प्रदेश की औसत ऊँचाई 930 मीटर है, जो चारों भौतिक प्रदेशों में सर्वाधिक ऊँचा प्रदेश है। B. हाड़ौती पठार की औसत ऊँचाई लगभग 450-600 मीटर है, जिसका ढाल दक्षिण से उत्तर तथा उत्तर-पूर्व की ओर (चम्बल के प्रवाह अनुसार) है। C. थार मरुस्थल की औसत ऊँचाई 150-300 मीटर है, जिसका ढाल उत्तर-पूर्व से दक्षिण-पश्चिम की ओर (लूनी के प्रवाह अनुसार) है। D. पूर्वी मैदानी प्रदेश की औसत ऊँचाई 200-500 मीटर है, जिसका ढाल पश्चिम से पूर्व की ओर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और D सभी कथन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और D सभी कथन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धरातलीय उच्चावच व ढाल नदियों के प्रवाह तंत्र का निर्धारण करते हैं। अरावली राज्य की रीढ़ की हड्डी के समान सबसे ऊँचा भूभाग है जिसकी औसत ऊँचाई 930 मीटर है (सर्वोच्च बिंदु गुरुशिखर 1722m)। हाड़ौती पठार 450-600m ऊँचा है जिसका ढाल दक्षिण (एमपी सीमा) से उत्तर व उत्तर-पूर्व की ओर होने के कारण चम्बल, कालीसिंध व पार्वती नदियाँ उत्तर-पूर्व दिशा में बहकर यमुना में मिलती हैं। मरुस्थल 150-300m ऊँचा है जिसका ढाल दक्षिण-पश्चिम की ओर होने से लूनी नदी कच्छ के रण की ओर बहती है। पूर्वी मैदान 200-500m ऊँचा है जिसका ढाल पूर्व की ओर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विभिन्न प्रादेशिक विद्वानों एवं संस्थाओं द्वारा प्रयुक्त राजस्थान की भौगोलिक शब्दावली का सही अर्थ सुमेलित कीजिए: सूची-I (शब्दावली): सूची-I: A. बजादा (Bajada) B. इन्सेलबर्ग (Inselberg) C. रोही (Rohi) D. जोहड़ (Johad) सूची-II: 1. शेखावाटी क्षेत्र में वर्षा जल संचयन हेतु बनाए गए कच्चे-पक्के कुएँ 2. मरुस्थल में अपरदन के बाद बची रह गई द्वीपनुमा एकाकी ग्रेनाइट पहाड़ियाूँ (जालौर) 3. मरुस्थल में पर्वतीय तलहटी (पाद) में निर्मित जलोढ़ पंख/मलबे का मैदान 4. लूनी नदी व अरावली के मध्य स्थित अत्यधिक उपजाऊ जलोढ़ मैदानी भाग A. A-3, B-2, C- उपजाऊ जलोढ़ मैदानी भाग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