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भौगोलिक स्थिति एवं जलवायु को प्रभावित करने वाले कारकों के संदर्भ में निम्नलिखित कथनों पर विचार कीजिए: A. राजस्थान $23^{\circ}03^{\prime}$ से $30^{\circ}12^{\prime}$ उत्तरी अक्षांश के मध्य स्थित होने के कारण मुख्यतः उपोष्ण कटिबंधीय मानसूनी जलवायु प्रदेश में आता है। B. भूमध्य रेखा से लगभग 2,595 किमी दूर होने एवं समुद्र तट से दूर स्थित होने के कारण यहाँ महाद्वीपीय जलवायु के लक्षण दिखाई देते हैं। C. राजस्थान में प्रति 165 मीटर की ऊँचाई बढ़ने पर तापमान में लगभग $1^{\circ}C$ की वृद्धि दर्ज की जाती है। D. माउंट आबू समुद्र तल से लगभग 1200 मीटर से अधिक ऊँचा होने के कारण मैदानी भागों की तुलना में ठंडा रहता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4355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1/35</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D सत्य हैं, जबकि कथन C पूर्णतः असत्य है। कोपेन के वर्गीकरण में 'E' संकेत टुंड्रा/बर्फ़ीली जलवायु को दर्शाता है, जो अत्यधिक शीत व हिमपात वाले क्षेत्रों में होती है। राजस्थान में इतनी अत्यधिक ठंड या हिमपात नहीं होता, इसलिए E प्रकार की जलवायु राजस्थान में अनुपस्थित है। BWhw शुष्क गर्म मरुस्थल को दर्शाता है जहाँ जल की कमी के कारण मरुद्भिद (ZeroPhyte) कंटीली वनस्पति पाई जाती है। अतः केवल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71776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5/35</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कोपेन के जलवायु वर्गीकरण के अनुसार राजस्थान में क्षेत्रफल की दृष्टि से सबसे बड़ा जलवायु प्रदेश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BWhw (उष्ण शुष्क मरुस्थलीय जलवायु)</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BShw (अर्द्धशुष्क या स्टेपी तुल्य जलवायु)</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Cwg (उपआर्द्र/शुष्क मानसूनी जलवायु)</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Aw (उष्ण आर्द्र मानसूनी जलवायु)</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06131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6/35</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BShw (अर्द्धशुष्क या स्टेपी तुल्य जलवायु)</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BWhw (उष्ण शुष्क मरुस्थलीय जलवायु)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Cwg (उपआर्द्र/शुष्क मानसूनी जलवायु)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Aw (उष्ण आर्द्र मानसूनी जलवायु)</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कोपेन के अनुसार राजस्थान का क्षेत्रफल की दृष्टि से सबसे बड़ा जलवायु प्रदेश BShw (अर्द्धशुष्क या स्टेपी तुल्य जलवायु) है। इस प्रदेश में लूनी बेसिन (जोधपुर, पाली, बाड़मेर, बालोतरा, जालौर), नागौर, डीडवाना-कुचामन, तथा शेखावाटी क्षेत्र (सीकर, झुंझुनूं व चूरू का भाग) शामिल हैं। यहाँ स्टेपी प्रकार की छोटी घास पाई जाती है, जिससे पशुपालन विकसित हुआ है। BWhw सुदूर पश्चिमी शुष्क भाग है, Cwg पूर्वी व मध्य भाग है तथा Aw सबसे छोटा दक्षिणी भाग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06131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6/35</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कोपेन के जलवायु प्रदेशों को उनकी वनस्पति एवं मुख्य विस्तार क्षेत्रों से सुमेलित कीजिए: सूची-I (कोपेन जलवायु प्रदेश): सूची-I: A. BWhw B. BShw C. Cwg D. Aw सूची-II: 1. सवाना वनस्पति - बाँसवाड़ा, डूंगरपुर, प्रतापगढ़ 2. शुष्क पतझड़ वृक्ष - अलवर, भरतपुर, जयपुर, अजमेर 3. स्टेपी छोटी घास - लूनी बेसिन, नागौर, शेखावाटी 4. जीरोफाइट/कंटीली झाड़ियाँ - जैसलमेर, बीकानेर, श्रीगंगानगर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7/35</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सुमेलन A-4, B-3, C-2, D-1 है। BWhw प्रदेश में अत्यधिक शुष्कता के कारण जीरोफाइट कंटीली वनस्पति (जैसलमेर, बीकानेर, श्रीगंगानगर) मिलती है। BShw प्रदेश में स्टेपी घास (लूनी बेसिन, नागौर, शेखावाटी) पाई जाती है। Cwg उपआर्द्र प्रदेश में मानसूनी पतझड़ वृक्ष (पूर्वी मैदान - अलवर, भरतपुर, जयपुर, अजमेर) मिलते हैं, जबकि Aw अति आर्द्र क्षेत्र में सवाना सघन वनस्पति (वागड़ प्रदेश - बाँसवाड़ा, डूंगरपुर, प्रतापगढ़) मिलती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7/35</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त्रिवार्था के जलवायु वर्गीकरण के संबंध में निम्नलिखित कथनों पर विचार कीजिए: A. ग्लेन थॉमस त्रिवार्था ने कोपेन के वर्गीकरण में संशोधन कर अपना वर्गीकरण प्रस्तुत किया। B. त्रिवार्था का मुख्य आधार वर्षा की मात्रा एवं गर्म ग्रीष्म ऋतु (Hot Summer) है। C. त्रिवार्था के अनुसार Aw प्रदेश में औसत वर्षा 10 सेमी तथा BWh में 100 सेमी दर्ज की जाती है। D. त्रिवार्था ने Cwg के स्थान पर Caw कोड का प्रयोग किया, जिसकी औसत वर्षा 70 सेमी मानी गई।</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74842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8/35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D सत्य हैं, जबकि कथन C असत्य है। त्रिवार्था के वर्गीकरण में Aw (अति आर्द्र/सवाना) प्रदेश की औसत वर्षा 100 सेमी होती है, जबकि BWh (शुष्क मरुस्थल) प्रदेश की औसत वर्षा मात्र 10 सेमी होती है। कथन C में आँकड़ों का परस्पर विपर्यास (उल्टा) कर दिया गया है। त्रिवार्था ने वर्षा व गर्म ग्रीष्म काल को मुख्य आधार माना और कोपेन के Cwg को Caw नाम दिया जिसमें 70 सेमी औसत वर्षा मानी गई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74842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8/35</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थॉर्नथ्वेट का जलवायु वर्गीकरण अन्य वैज्ञानिकों के वर्गीकरण की तुलना में सर्वाधिक मान्य और वैज्ञानिक क्यों माना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क्योंकि यह केवल वर्षा के आँकड़ों पर आधारित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क्योंकि इसमें वर्षा एवं तापमान के साथ-साथ वाष्पीकरण (Evaporation) की मात्रा को शामिल किया गया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क्योंकि यह केवल अक्षांशीय स्थिति एवं वायुदाब पर आधारित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क्योंकि इसमें महाद्वीपीय एवं सागरीय हवाओं को मुख्य आधार बनाया गया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9197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9/35</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क्योंकि इसमें वर्षा एवं तापमान के साथ-साथ वाष्पीकरण (Evaporation) की मात्रा को शामिल किया गया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क्योंकि यह केवल वर्षा के आँकड़ों पर आधारित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क्योंकि यह केवल अक्षांशीय स्थिति एवं वायुदाब पर आधारित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क्योंकि इसमें महाद्वीपीय एवं सागरीय हवाओं को मुख्य आधार बनाया गया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चार्ल्स वॉरेन थॉर्नथ्वेट (C.W. Thornthwaite) का वर्गीकरण व्यक्तिगत वर्गीकरणों में सर्वाधिक स्वीकृत एवं वैज्ञानिक माना जाता है क्योंकि इसमें केवल वर्षा व तापमान ही नहीं, बल्कि वाष्पीकरण (Evaporation - जल के भाप बनकर उड़ने की दर) को भी प्रमुखता से शामिल किया गया है। शुष्क व अर्द्धशुष्क क्षेत्रों में वाष्पीकरण की दर जल प्राप्ति से अधिक होती है, अतः थॉर्नथ्वेट का मॉडल राजस्थान जैसी जलवायु के लिए सटीक बैठता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9197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9/35</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थॉर्नथ्वेट के जलवायु वर्गीकरण एवं उसके संकेतों के संदर्भ में निम्नलिखित कथनों पर विचार कीजिए: A. थॉर्नथ्वेट के वर्षा संबंधी संकेतों में A (अति आर्द्र) तथा B (आर्द्र) श्रेणियाँ राजस्थान में पूर्णतः अनुपस्थित हैं। B. राजस्थान में केवल C (उपआर्द्र), D (अर्द्धशुष्क) तथा E (शुष्क) श्रेणियों की जलवायु ही पाई जाती है। C. थॉर्नथ्वेट के अनुसार DA'w (अर्द्धशुष्क तुल्य) राजस्थान का क्षेत्रफल की दृष्टि से सबसे बड़ा जलवायु प्रदेश है। D. EA'd प्रदेश उत्तर में श्रीगंगानगर एवं हनुमानगढ़ जिलों में विस्तृत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43553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10/35</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D पूर्णतः सत्य हैं, जबकि कथन C असत्य है। भौतिक भूगोल के नियमानुसार प्रति 165 मीटर की ऊँचाई पर जाने पर तापमान $1^{\circ}C$ घटता (कम होता) है, न कि बढ़ता है। राजस्थान $23^{\circ}03^{\prime}$ से $30^{\circ}12^{\prime}$ उत्तरी अक्षांश में उपोष्ण कटिबंध में आता है और समुद्र से अत्यधिक दूरी के कारण यहाँ तापांतर अधिक पाया जाता है तथा महाद्वीपीय जलवायु पाई जाती है। माउंट आबू अत्यधिक ऊँचाई पर स्थित होने के कारण राज्य का सबसे ठंडा स्थान है। विकल्प A सही उत्तर है क्योंकि कथन C गलत होने से शेष विकल्प B, C और D स्वतः निरस्त 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4355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1/35</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सत्य हैं, जबकि कथन D असत्य है। थॉर्नथ्वेट के वर्गीकरण में EA'd (शुष्क मरुस्थल तुल्य) सुदूर पश्चिमी राजस्थान (जैसलमेर, बाड़मेर, पश्चिमी जोधपुर, बीकानेर) में स्थित है। उत्तरी राजस्थान (श्रीगंगानगर, हनुमानगढ़) में DB'w (शुष्क-अर्द्धशुष्क) जलवायु पाई जाती है, न कि EA'd। राजस्थान समग्र रूप से शुष्क राज्य होने से A तथा B श्रेणियाँ यहाँ नहीं पाई जाती हैं और DA'w सबसे बड़ा प्रदेश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43553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10/35</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थॉर्नथ्वेट के जलवायु प्रदेशों को उनके संबंधित भौगोलिक क्षेत्रों से सुमेलित कीजिए: सूची-I (थॉर्नथ्वेट कोड): सूची-I: A. CA'w B. DA'w C. DB'w D. EA'd सूची-II: 1. उत्तरी राजस्थान (श्रीगंगानगर, हनुमानगढ़, बीकानेर) 2. पश्चिमी मरुस्थल (जैसलमेर, बाड़मेर, फलौदी) 3. दक्षिण व दक्षिण-पूर्वी भाग (वागड़ व हाड़ौती क्षेत्र) 4. मध्य-पूर्वी राजस्थान (जयपुर, अजमेर, भीलवाड़ा, अलवर)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77908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11/35</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सुमेलन A-3, B-4, C-1, D-2 है। CA'w उपआर्द्र प्रदेश दक्षिणी राजस्थान के वागड़ (बाँसवाड़ा, डूंगरपुर) व हाड़ौती क्षेत्र को कवर करता है। DA'w अर्द्धशुष्क प्रदेश मध्य व पूर्वी राजस्थान (अजमेर, जयपुर, भीलवाड़ा आदि) में विस्तृत है। DB'w शुष्क-अर्द्धशुष्क उत्तरी राजस्थान (श्रीगंगानगर, हनुमानगढ़) में फैला है तथा EA'd शुष्क मरुस्थलीय प्रदेश पश्चिमी जैसलमेर-बाड़मेर में स्थित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77908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11/35</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ग्रीष्म ऋतु (मार्च-जून) के दौरान चलने वाली स्थानीय पवनों के संदर्भ में निम्नलिखित कथनों पर विचार कीजिए: A. 'लू' ग्रीष्म ऋतु में चलने वाली गर्म एवं शुष्क हवाएँ हैं, जो क्षैतिज अभिवहनीय (Advection) प्रवाह से उत्पन्न होती हैं। B. 'आंधी' धूल-भरी एवं आर्द्रता-युक्त हवाएँ हैं, जो संवहनीय (Convection) तरंगों से बनती हैं और तापमान में कमी लाती हैं। C. राजस्थान में सर्वाधिक आंधियाँ झालावाड़ जिले (27 दिन) में तथा न्यूनतम आंधियाँ श्रीगंगानगर में आती हैं। D. 'भभूल्या' एक छोटे क्षेत्र का चक्रवातीय धूल का बवंडर है, जिसके केंद्र में निम्न वायुदाब तथा परिधि में उच्च वायुदाब होता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12263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12/35</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D सत्य हैं, जबकि कथन C असत्य है। राजस्थान में सर्वाधिक आंधियाँ श्रीगंगानगर जिले में (वर्ष में लगभग 27 दिन) आती हैं, जबकि न्यूनतम आंधियाँ झालावाड़ जिले में (मात्र 2 दिन) आती हैं। कथन C में जिलों का नाम परस्पर बदल दिया गया है। लू क्षैतिज अभिवहन से तापमान बढ़ाती है, जबकि आंधी संवहन प्रक्रिया से तापमान घटाती है। भभूल्या केंद्रीय निम्न दाब के कारण उत्पन्न गोलाकार बवंडर है। अतः केवल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12263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12/35</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ग्रीष्म ऋतु से संबंधित राजस्थान के तापांतर एवं तापमान के प्रमुख आंकड़ों के संबंध में कौनसा कथन असत्य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में सर्वाधिक दैनिक तापांतर जैसलमेर जिले में पाया जाता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में सर्वाधिक वार्षिक तापांतर चूरू जिले में पाया जाता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ग्रीष्म ऋतु में राजस्थान का सबसे ठंडा जिला सिरोही एवं ठंडा स्थान माउंट आबू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में सबसे ठंडा महीना जून तथा सबसे गर्म महीना जनवरी होता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46619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13/35</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राजस्थान में सबसे ठंडा महीना जून तथा सबसे गर्म महीना जनवरी होता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में सर्वाधिक दैनिक तापांतर जैसलमेर जिले में पाया जाता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में सर्वाधिक वार्षिक तापांतर चूरू जिले में पाया जाता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ग्रीष्म ऋतु में राजस्थान का सबसे ठंडा जिला सिरोही एवं ठंडा स्थान माउंट आबू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विकल्प D असत्य कथन है। राजस्थान में सबसे गर्म महीना जून होता है (जब तापमान उच्चतम स्तर पर पहुँचता है) और सबसे ठंडा महीना जनवरी होता है। विकल्प D में दोनों महीनों को परस्पर बदल दिया गया है। दैनिक तापांतर (दिन व रात के तापमान का अंतर) मरुस्थलीय बलुई मिट्टी के कारण जैसलमेर में सर्वाधिक होता है, जबकि वार्षिक तापांतर (गर्मी व सर्दी के तापमान का अंतर) चूरू में सर्वाधिक होता है। सिरोही/माउंट आबू ऊँचाई के कारण सबसे ठंडा रहता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46619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13/35</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मानसून के आगमन एवं तिथियों के संबंध में निम्नलिखित कथनों पर विचार कीजिए: A. भारत में मानसून सर्वप्रथम 1 जून को केरल के मालाबार तट से प्रवेश करता है। B. राजस्थान में मानसून का प्रथम प्रभाव 21 मई को देखा जाता है तथा पूर्ण आगमन 2 जून को बाँसवाड़ा-डूंगरपुर में होता है। C. राजस्थान में मानसून देश में सबसे देरी से आता है और सबसे जल्दी लौट जाता है। D. सम्पूर्ण भारत में मानसून का आगमन 15 अगस्त तक पूर्ण होता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14/35</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सत्य हैं, जबकि कथन D असत्य है। सम्पूर्ण भारत में मानसून 15 जुलाई तक पहुँच जाता है (न कि 15 अगस्त)। राजस्थान में मानसून की सबसे अनूठी विशेषता इसकी सबसे छोटी समयावधि है- यह देर से आता है (2 जून) और जल्दी लौट जाता है (30 सितंबर)। राजस्थान में प्रथम आगमन बाँसवाड़ा-डूंगरपुर (वागड़) से होता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14/35</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मानसून की दोनों प्रमुख शाखाओं एवं उनसे संबंधित विशेषताओं का सही मिलान कीजिए: सूची-I (मानसून की शाखा): सूची-I: A. अरब सागरीय शाखा B. बंगाल की खाड़ी की शाखा C. पुरवाई (Eastern Winds) D. वज्र तूफान (Thunderstorm) सूची-II: 1. बंगाल की खाड़ी से आने वाली मानसूनी हवाएँ 2. अरावली के समानांतर बहने के कारण कम वर्षा 3. दक्षिण-पूर्वी जिलों में तेज़ पवनों व बिजली के साथ वर्षा 4. राजस्थान में सर्वाधिक वर्षा कराने वाली मुख्य शाखा</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15329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15/35</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अरावली पर्वतमाला की स्थिति एवं मानसूनी हवाओं के प्रभाव से संबंधित निम्नलिखित कथनों पर विचार कीजिए: A. अरावली पर्वतमाला दक्षिण-पश्चिम से उत्तर-पूर्व दिशा में विस्तृत होकर राज्य में मुख्य जलविभाजक का कार्य करती है। B. अरब सागर की मानसूनी शाखा अरावली के लंबवत प्रवाहित होने के कारण पश्चिमी राजस्थान में भारी वर्षा करती है। C. बंगाल की खाड़ी की मानसूनी शाखा अरावली से सीधी टकराती है, जिससे पूर्वी एवं दक्षिण-पूर्वी राजस्थान में अधिक वर्षा होती है। D. अरावली पर्वतमाला के कारण ही राजस्थान के पश्चिमी भाग में वर्षा की मात्रा में अत्यधिक कमी पाई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871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2/35</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B-4, C-1,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सुमेलन A-2, B-4, C-1, D-3 है। अरब सागरीय शाखा अरावली के समानांतर बहने के कारण बिना टकराए निकल जाती है और कम वर्षा करती है। बंगाल की खाड़ी की शाखा अरावली के लंबवत टकराकर राजस्थान में सर्वाधिक वर्षा करती है। बंगाल की खाड़ी से आने वाली मानसूनी हवाओं को स्थानीय भाषा में 'पुरवाई' कहा जाता है। वज्र तूफान दक्षिण-पूर्वी जिलों में बिजली व तीव्र हवाओं के साथ बारिश को कहते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15329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15/35</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वर्षा के संबंध में समवर्षा रेखाओं (Isohyets) के संबंध में कौनसा कथन सही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25 सेमी समवर्षा रेखा थार मरुस्थल को शुष्क मरुस्थल (0-20 सेमी) तथा अर्द्धशुष्क मरुस्थल में विभाजित करती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40 सेमी समवर्षा रेखा पश्चिमी मरुस्थल की पूर्वी सीमा का निर्धारण करती है और राज्य को लगभग दो बराबर भागों में बाँटती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50 सेमी समवर्षा रेखा अरावली पर्वतमाला पर स्थित है जो पूर्वी मैदान को पश्चिमी मरुस्थल से अलग करती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100 सेमी समवर्षा रेखा जैसलमेर और बीकानेर जिलों के मध्य से होकर गुजरती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9685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16/35</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100 सेमी समवर्षा रेखा जैसलमेर और बीकानेर जिलों के मध्य से होकर गुजरती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25 सेमी समवर्षा रेखा थार मरुस्थल को शुष्क मरुस्थल (0-20 सेमी) तथा अर्द्धशुष्क मरुस्थल में विभाजित करती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40 सेमी समवर्षा रेखा पश्चिमी मरुस्थल की पूर्वी सीमा का निर्धारण करती है और राज्य को लगभग दो बराबर भागों में बाँटती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50 सेमी समवर्षा रेखा अरावली पर्वतमाला पर स्थित है जो पूर्वी मैदान को पश्चिमी मरुस्थल से अलग करती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विकल्प D गलत कथन है। जैसलमेर व बीकानेर में तो मात्र 10 से 20 सेमी के आसपास वर्षा होती है, वहाँ 10 सेमी की समवर्षा रेखा पाई जाती है। 100 सेमी या उससे अधिक वर्षा तो केवल माउंट आबू या अति-आर्द्र हाड़ौती/झालावाड़ क्षेत्र में ही संभव है। 25 सेमी रेखा मरुस्थल का विभाजन करती है, 40 सेमी रेखा मरुस्थल की पूर्वी सीमा बनाती है तथा 50 सेमी रेखा अरावली के सहारे जलविभाजक का कार्य करती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9685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16/35</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मानसून की अनिश्चितता एवं परिवर्तनशीलता के संदर्भ में निम्नलिखित कथनों पर विचार कीजिए: A. राजस्थान में कुल वार्षिक वर्षा का लगभग 90% भाग दक्षिण-पश्चिम मानसून से प्राप्त होता है। B. जिन क्षेत्रों में वर्षा की मात्रा अधिक होती है, वहाँ मानसून की अनिश्चितता एवं परिवर्तनशीलता अधिक पाई जाती है। C. पश्चिमी मरुस्थलीय क्षेत्रों में वर्षा की मात्रा कम होने के कारण मानसून की अनिश्चितता सर्वाधिक होती है। D. मरुस्थलीय भाग में मानसून की अनिश्चितता के कारण ही सूखे एवं अचानक भीषण बाढ़ की स्थिति बनती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84040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17/35</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C और D सत्य हैं, परंतु कथन B असत्य है। जलवायु विज्ञान के नियमानुसार वर्षा की मात्रा तथा अनिश्चितता/परिवर्तनशीलता में विपरीत (Inverse) संबंध होता है। जहाँ वर्षा अधिक होती है (जैसे झालावाड़/माउंट आबू), वहाँ मानसून की अनिश्चितता कम होती है। जहाँ वर्षा कम होती है (जैसे जैसलमेर/बाड़मेर), वहाँ अनिश्चितता अत्यधिक उच्च होती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84040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17/35</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अक्टूबर-नवंबर माह के दौरान अनुभव की जाने वाली 'कार्तिक हीट' (October Heat) का मुख्य कारण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भूमध्य सागर से आने वाली गर्म जेट स्ट्रीम हवाएँ।</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वायुमंडलीय आर्द्रता का कम होना तथा वर्षा के कारण भूमि में व्याप्त नमी का तीव्र धूप से वाष्पीकरण होना।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थार मरुस्थल में अचानक संवहनीय धाराओं का बनना।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अरावली पर्वतमाला से टकराकर हवाओं का गर्म होना।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18395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18/35</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वायुमंडलीय आर्द्रता का कम होना तथा वर्षा के कारण भूमि में व्याप्त नमी का तीव्र धूप से वाष्पीकरण होना।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भूमध्य सागर से आने वाली गर्म जेट स्ट्रीम हवाएँ।</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थार मरुस्थल में अचानक संवहनीय धाराओं का बनना।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अरावली पर्वतमाला से टकराकर हवाओं का गर्म होना।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शरद ऋतु (अक्टूबर-नवंबर) मानसून निवर्तन (Retreating Monsoon) का संक्रमण काल होता है। इस समय वायुमंडल में नमी कम होने लगती है तथा आकाश साफ़ हो जाता है, जिससे धूप तेज़ पड़ती है। वर्षा ऋतु के तुरंत बाद ज़मीन में नमी (soil moisture) बची रहती है, जो तीव्र धूप के कारण वाष्पीकृत होकर हवा में उमस और चिपचिपी गर्मी पैदा करती है। इसी स्थिति को 'कार्तिक हीट' या 'अक्टूबर हीट' कहा जाता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18395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18/35</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शीत ऋतु में होने वाली 'मावठ' (Mawath) के संदर्भ में निम्नलिखित कथनों पर विचार कीजिए: A. मावठ की वर्षा भूमध्य सागर से उत्पन्न होने वाले 'पश्चिमी विक्षोभ' (Western Disturbances) के कारण होती है। B. यह वर्षा शीत ऋतु में दिसंबर से मार्च के मध्य मुख्य रूप से उत्तरी-पश्चिमी राजस्थान में होती है। C. मावठ की वर्षा खरीफ़ की फसलों (जैसे बाजरा व मक्का) के लिए अत्यधिक लाभकारी होती है। D. कृषि महत्व एवं अत्यधिक लाभ के कारण किसानों द्वारा इन बूंदों को 'सुनहरी बूंदें' (Golden Drops) कहा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52751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19/35</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D सत्य हैं, जबकि कथन C असत्य है। मावठ (शीतकालीन वर्षा) रबी की फसल (मुख्यतः गेहूँ, चना, सरसों) के लिए वरदान साबित होती है, न कि खरीफ़ की फसल के लिए। रबी की फसलें शीतकाल में बोई जाती हैं और मावठ के पानी से उनमें दाना बहुत अच्छा पड़ता है, इसीलिए इन्हें 'गोल्डन ड्रॉप्स' (सुनहरी बूंदें) कहते हैं। पश्चिमी विक्षोभ जेट स्ट्रीम के साथ भारत पहुँचते हैं। अतः केवल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52751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19/35</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विभिन्न ऋतुओं में चलने वाली विशेष पवनों एवं मौसम घटनाओं को उनके स्थानीय नामों से सुमेलित कीजिए: सूची-I (घटना / पवन): सूची-I: A. ग्रीष्म ऋतु की गर्म शुष्क हवा B. चक्रवातीय धूल का बवंडर C. शीत ऋतु में हिमालय से आने वाली ठंडी हवा D. मानसून पूर्व होने वाली वर्षा सूची-II: 1. भभूल्या 2. दोंगड़ा 3. लू 4. शीत लहर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87106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20/35</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C और D सत्य हैं, परंतु कथन B असत्य है। अरब सागर की मानसूनी शाखा अरावली पर्वतमाला के दिशा-विस्तार (दक्षिण-पश्चिम से उत्तर-पूर्व) के समानांतर (Parallel) होकर निकल जाती है, न कि लंबवत। इसके समानांतर बहने के कारण हवाएँ अरावली से टकराकर ऊपर नहीं उठ पातीं और बिना वर्षा किए उत्तर की ओर बढ़ जाती हैं। इसके विपरीत बंगाल की खाड़ी की शाखा अरावली के समकोण/लंबवत टकराती है और संघनन के कारण हाड़ौती व पूर्वी मैदान में अच्छी वर्षा करती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871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2/35</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C-4,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सुमेलन A-3, B-1, C-4, D-2 है। ग्रीष्मकाल की गर्म सूखी हवा 'लू' कहलाती है। गोल घूमने वाला धूल का छोटा चक्रवात 'भभूल्या' कहलाता है। शीतकाल में उत्तर-पूर्व दिशा से आने वाली अत्यंत ठंडी हवा 'शीत लहर' कहलाती है तथा मानसून आगमन से पूर्व होने वाली वर्षा को स्थानीय भाषा में 'दोंगड़ा' कहा जाता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87106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20/35</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वर्षा एवं तापमान संबंधी विशिष्ट उपनामों में कौनसा युग्म असत्य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का शिमला - माउंट आबू</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का चेरापूंजी (जिला स्तर) - झालावाड़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का चेरापूंजी (स्थान स्तर) - माउंट आबू</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का सबसे शुष्क जिला - चूरू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21/35</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राजस्थान का सबसे शुष्क जिला - चूरू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का शिमला - माउंट आबू</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का चेरापूंजी (जिला स्तर) - झालावाड़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का चेरापूंजी (स्थान स्तर) - माउंट आबू</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विकल्प D असत्य युग्म है। राजस्थान का सर्वाधिक शुष्क एवं न्यूनतम वर्षा वाला जिला जैसलमेर है (न कि चूरू)। चूरू जिला अपने सर्वाधिक ग्रीष्मकालीन तापमान तथा सर्वाधिक वार्षिक तापांतर के लिए प्रसिद्ध है, परंतु सबसे शुष्क जिला जैसलमेर है जहाँ वार्षिक वर्षा मात्र 10-15 सेमी होती है। माउंट आबू को अत्यधिक आर्द्रता व ठंडक के कारण 'राजस्थान का शिमला' और झालावाड़/माउंट आबू को सर्वाधिक वर्षा के कारण 'राजस्थान का चेरापूंजी' कहा जाता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21/35</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समवायुदाब रेखाओं (Isobars) एवं वायुदाब-तापमान संबंध के संदर्भ में निम्नलिखित कथनों पर विचार कीजिए: A. तापमान एवं वायुदाब में हमेशा विपरीत (उल्टा) संबंध होता है; तापमान बढ़ने पर वायुदाब घटता है। B. जुलाई माह (ग्रीष्म ऋतु) में उच्च तापमान के कारण मरुस्थलीय क्षेत्र में निम्न वायुदाब (997-1000 Mb) का केंद्र बनता है। C. जनवरी माह (शीत ऋतु) में कम तापमान के कारण संपूर्ण राजस्थान में उच्च वायुदाब (1018-1019 Mb) पाया जाता है। D. वायु हमेशा निम्न वायुदाब से उच्च वायुदाब की ओर प्रवाहित होती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55816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22/35</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सत्य हैं, परंतु कथन D असत्य है। हवाएँ सदैव उच्च वायुदाब (High Pressure) से निम्न वायुदाब (Low Pressure) की ओर प्रवाहित होती हैं, न कि निम्न से उच्च की ओर। ग्रीष्मकाल में थार मरुस्थल अत्यधिक गर्म होकर निम्न वायुदाब का केंद्र बनता है, जिससे हिंद महासागर के उच्च वायुदाब से मानसूनी हवाएँ खिंची चली आती हैं। शीतकाल में स्थल ठंडा होकर उच्च वायुदाब क्षेत्र बन जाता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55816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22/35</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ऐतिहासिक 'छप्पनिया अकाल' (Chhappania Akaal) किस वर्ष पड़ा था, जिसके नाम पर इसका नामकरण हुआ?</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ईस्वी सन् 1856 (विक्रम संवत 1912)</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ईस्वी सन् 1899-1900 (विक्रम संवत 1956)</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ईस्वी सन् 1956 (विक्रम संवत 2013)</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ईस्वी सन् 1917 (विक्रम संवत 1974)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90172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23/35</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ईस्वी सन् 1899-1900 (विक्रम संवत 1956)</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ईस्वी सन् 1856 (विक्रम संवत 1912)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ईस्वी सन् 1956 (विक्रम संवत 2013)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ईस्वी सन् 1917 (विक्रम संवत 1974)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प्रसिद्ध 'छप्पनिया अकाल' ईस्वी सन् 1899-1900 में पड़ा था। उस समय भारतीय कैलेंडर के अनुसार विक्रम संवत 1956 चल रहा था। संवत 1956 के अंतिम दो अंकों '56' के नाम पर ही लोक-बोली में इसे 'छप्पनिया अकाल' कहा गया। यह राजस्थान के इतिहास का सबसे विनाशकारी अकाल था जिसमें भोजन, जल व चारे का घोर संकट उत्पन्न हुआ था।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90172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23/35</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वर्ष 2025 के ऐतिहासिक मानसून रिकॉर्ड के संबंध में निम्नलिखित कथनों पर विचार कीजिए: A. वर्ष 2025 में राजस्थान में कुल 715.9 मिमी वर्षा दर्ज की गई, जो सामान्य औसत (435.6 मिमी) से लगभग 64% अधिक थी। B. यह 2025 का मानसून राजस्थान के 108 वर्षों के मौसम इतिहास में दूसरी सबसे अधिक मानसूनी वर्षा वाला वर्ष बना। C. राजस्थान में अब तक की सर्वाधिक मानसूनी वर्षा का सर्वोच्च रिकॉर्ड वर्ष 1917 (844.2 मिमी) में बना था। D. 23 अगस्त 2025 को बूंदी जिले के नैनवां में मात्र 24 घंटों में 502 मिमी की चरम वर्षा दर्ज की गई।</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24527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24/35</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सभी कथन A, B, C एवं D पूर्णतः सत्य हैं। नवीनतम अपडेट के अनुसार 2025 का मानसून राजस्थान के इतिहास का दूसरा सबसे भीषण वर्षा वाला वर्ष रहा (715.9 मिमी), जो सामान्य से 64% अधिक था। प्रथम स्थान पर 1917 का रिकॉर्ड (844.2 मिमी) है। 23 अगस्त 2025 को नैनवां (बूंदी) में 24 घंटे में 502 मिमी बारिश हुई, जो एक अभूतपूर्व एक-दिवसीय चरम घटना थी।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24527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24/35</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वर्ष 2026 की ग्रीष्मकालीन हीटवेव के दौरान राजस्थान में दर्ज किए गए अत्यधिक तापमान के संबंध में कौनसा तथ्य 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फलौदी में अधिकतम तापमान $51^{\circ}C$ दर्ज किया गया जो सीज़न का सबसे गर्म दिन था।</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चूरू जिले में तापमान $50.5^{\circ}C$ तक पहुँचा, जो बीते 8 वर्षों में भारत में दर्ज सर्वाधिक तापमान था।</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आँकड़े सिद्ध करते हैं कि फलौदी सबसे गर्म स्थान एवं चूरू सबसे गर्म जिला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उपर्युक्त सभी कथन सत्य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58882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25/35</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सामान्य जलवायु वर्गीकरण के अनुसार राजस्थान के जलवायु प्रदेशों एवं उनकी औसत वार्षिक वर्षा का कौनसा युग्म सुमेलित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शुष्क कटिबन्धीय प्रदेश - 0 से 20 सेमी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अर्द्धशुष्क प्रदेश - 20 से 40 सेमी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उपआर्द्र प्रदेश - 40 से 60 सेमी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अति आर्द्र प्रदेश - 60 से 80 सेमी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3065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3/35</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उपर्युक्त सभी कथन सत्य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फलौदी में अधिकतम तापमान $51^{\circ}C$ दर्ज किया गया जो सीज़न का सबसे गर्म दिन था।</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चूरू जिले में तापमान $50.5^{\circ}C$ तक पहुँचा, जो बीते 8 वर्षों में भारत में दर्ज सर्वाधिक तापमान था।</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यह आँकड़े सिद्ध करते हैं कि फलौदी सबसे गर्म स्थान एवं चूरू सबसे गर्म जिला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उपर्युक्त सभी कथन सत्य हैं। 2026 की ग्रीष्म लहर में फलौदी ने $51^{\circ}C$ का रिकॉर्ड तापमान छुआ, जबकि चूरू में $50.5^{\circ}C$ दर्ज किया गया जो भारत में बीते 8 वर्षों का उच्चतम स्तर था। इन नए आँकड़ों से राजस्थान के पारम्परिक भूगोल के इस तथ्य की पुष्टि होती है कि फलौदी राज्य का सर्वाधिक गर्म स्थान है और चूरू सर्वाधिक गर्म जिला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58882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25/35</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जर्मनी के मैक्स प्लैंक इंस्टीट्यूट (Max Planck Institute) एवं हाल के वैज्ञानिक अध्ययनों के अनुसार राजस्थान में जलवायु परिवर्तन के रुझानों पर विचार कीजिए: A. पश्चिमी राजस्थान (जैसे जोधपुर व बीकानेर) में वर्षा की मात्रा में 20 से 35% तक की वृद्धि देखी जा रही है। B. पूर्वी राजस्थान में वर्षा वृद्धि की दर तुलनात्मक रूप से कम (5 से 20%) सीमित रहने का अनुमान है। C. वर्षा में वृद्धि के कारण पश्चिमी राजस्थान में मरुस्थलीकरण (Desertification) की दर में कमी आ रही है। D. राज्य में अधिक वर्षा होने के बावजूद भूजल स्तर तेज़ी से घट रहा है तथा शहरों में न्यूनतम तापमान बढ़ रहा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93238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26/35</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सभी कथन A, B, C और D सत्य हैं। मैक्स प्लैंक इंस्टीट्यूट के शोध के अनुसार 1950 के बाद राजस्थान के वर्षा पैटर्न में बदलाव आया है। अब पश्चिमी राजस्थान में बारिश की मात्रा 20-35% बढ़ रही है, जिससे थार मरुस्थल में हरियाली बढ़ रही है और मरुस्थलीकरण की दर घट रही है। हालाँकि, अनियंत्रित दोहन के कारण भूजल स्तर में गिरावट और रात्रि के न्यूनतम तापमान में वृद्धि जैसी नई पर्यावरणीय चिंताएँ भी सामने आई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93238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26/35</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विभिन्न खगोलीय एवं मौसम संबंधी तिथियों को उनसे जुड़ी घटनाओं से सुमेलित कीजिए: सूची-I (तिथि): सूची-I: A. 21 जून B. 22 दिसंबर C. 1 जून D. 30 सितंबर सूची-II: 1. भारत में मानसून का प्रथम आगमन (केरल) 2. राजस्थान से मानसून के लौटने की तिथि 3. राजस्थान में सबसे लंबा दिन (ग्रीष्म संक्रांति) 4. राजस्थान में सबसे छोटा दिन (शीत संक्रांति)</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27593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27/35</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सुमेलन A-3, B-4, C-1, D-2 है। 21 जून को कर्क रेखा पर सूर्य सीधा चमकता है, जिससे राजस्थान में सबसे लंबा दिन व सबसे छोटी रात होती है। 22 दिसंबर को मकर रेखा पर सूर्य सीधा चमकने से राजस्थान में सबसे छोटा दिन व सबसे लंबी रात होती है। 1 जून को भारत में मानसून केरल पहुँचता है तथा 30 सितंबर राजस्थान से मानसून के आधिकारिक लौटने की तिथि मानी जाती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27593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27/35</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अक्षांशीय स्थिति के आधार पर कर्क रेखा ($23\frac{1}{2}^{\circ}$ उत्तरी अक्षांश) किन दो जिलों से होकर गुजरती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डूंगरपुर एवं बाँसवाड़ा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उदयपुर एवं चित्तौड़गढ़</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झालावाड़ एवं कोटा</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जैसलमेर एवं बाड़मेर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28/35</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डूंगरपुर एवं बाँसवाड़ा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उदयपुर एवं चित्तौड़गढ़</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झालावाड़ एवं कोटा</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 एवं बाड़मेर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कर्क रेखा ($23\frac{1}{2}^{\circ}$ उत्तरी अक्षांश) राजस्थान के सुदूर दक्षिणी भाग में डूंगरपुर जिले की सीमा को छूती हुई तथा बाँसवाड़ा जिले के मध्य (कुशलगढ़) से होकर गुजरती है। यही कारण है कि बाँसवाड़ा सूर्य की सीधी किरणों वाला जिला है तथा राजस्थान का अधिकांश भाग अक्षांशीय दृष्टि से उपोष्ण कटिबंध में आता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28/35</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विभिन्न जिलों में औसत वर्षा के वितरण के संदर्भ में निम्नलिखित कथनों पर विचार कीजिए: A. 10 सेमी समवर्षा रेखा जैसलमेर, फलौदी एवं बीकानेर जिलों से होकर गुजरती है। B. 50 सेमी समवर्षा रेखा अरावली पर्वतमाला के सहारे स्थित है। C. 80-90 सेमी समवर्षा रेखा कोटा, बारां, झालावाड़, प्रतापगढ़ व बाँसवाड़ा में पाई जाती है। D. राजस्थान में सर्वाधिक वर्षा वाला जिला झालावाड़ तथा दूसरा सर्वाधिक वर्षा वाला जिला बाँसवाड़ा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96304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29/35</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सभी कथन A, B, C और D सत्य हैं। 10 सेमी रेखा सुदूर पश्चिम में जैसलमेर-फलौदी-बीकानेर से गुजरती है। 50 सेमी रेखा अरावली के समानांतर जलविभाजक बनाती है। 80-90 सेमी वर्षा रेखा अति आर्द्र हाड़ौती व वागड़ क्षेत्र (झालावाड़, कोटा, बारां, प्रतापगढ़, बाँसवाड़ा) में पाई जाती है। सर्वाधिक वर्षा झालावाड़ (लगभग 100 सेमी) में तथा द्वितीय सर्वाधिक वर्षा बाँसवाड़ा में होती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96304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29/35</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विभिन्न जलवायु वर्गीकरण पद्धतियों के अनुसार राजस्थान के 'सबसे बड़े जलवायु प्रदेश' के नाम का सुमेलन कीजिए: सूची-I (वर्गीकरण पद्धति): सूची-I: A. कोपेन का वर्गीकरण B. थॉर्नथ्वेट का वर्गीकरण C. सामान्य वर्गीकरण D. त्रिवार्था का वर्गीकरण सूची-II: 1. अर्द्धशुष्क प्रदेश (20-40 सेमी) 2. BShw (अर्द्धशुष्क / स्टेपी तुल्य) 3. BShw (30 सेमी वर्षा क्षेत्र) 4. DA'w (अर्द्धशुष्क तुल्य)</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30659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30/35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अति आर्द्र प्रदेश - 60 से 80 सेमी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शुष्क कटिबन्धीय प्रदेश - 0 से 20 सेमी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अर्द्धशुष्क प्रदेश - 20 से 40 सेमी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उपआर्द्र प्रदेश - 40 से 60 सेमी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विकल्प D असत्य/असुमेलित युग्म है। सामान्य जलवायु वर्गीकरण में वर्षा के आधार पर राजस्थान को 5 भागों में विभाजित किया गया है। इसमें अति आर्द्र प्रदेश (Very Humid Zone) में औसत वार्षिक वर्षा 80 से 120 सेमी तक होती है (न कि 60-80 सेमी)। 60 से 80 सेमी वर्षा वाला क्षेत्र आर्द्र प्रदेश (Humid Zone) कहलाता है, जिसमें पूर्वी मैदानी भाग शामिल है। शुष्क प्रदेश में 0-20 सेमी, अर्द्धशुष्क में 20-40 सेमी और उपआर्द्र अरावली क्षेत्र में 40-60 सेमी वर्षा होती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3065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3/35</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B-4, C-1,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सुमेलन A-2, B-4, C-1, D-3 है। कोपेन के अनुसार राजस्थान का सबसे बड़ा जलवायु प्रदेश BShw (अर्द्धशुष्क/स्टेपी) है। थॉर्नथ्वेट के अनुसार सबसे बड़ा जलवायु प्रदेश DA'w (अर्द्धशुष्क तुल्य) है। सामान्य वर्गीकरण में अर्द्धशुष्क प्रदेश (20-40 सेमी) सबसे विस्तृत मरुस्थलीय संक्रमण क्षेत्र है तथा त्रिवार्था में BShw (30 सेमी वर्षा) सबसे बड़ा प्रदेश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30659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30/35</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जलवायु पर समुद्र की दूरी एवं उच्चावच के प्रभाव से संबंधित निम्नलिखित कथनों पर विचार कीजिए: A. राजस्थान भूमध्य रेखा से लगभग 2,595 किमी दूर स्थित है। B. समुद्र से अत्यधिक दूरी होने के कारण राजस्थान में सागरीय समकारी प्रभाव के स्थान पर महाद्वीपीय विषम जलवायु मिलती है। C. माउंट आबू समुद्र तल से लगभग 1200 मीटर से अधिक ऊँचा होने के कारण ग्रीष्म ऋतु में भी ठंडा बना रहता है। D. ऊँचाई बढ़ने के साथ हवा घनी एवं गर्म होती जाती है, जिससे पर्वतों पर तापमान अधिक रहता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65014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31/35</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सत्य हैं, परंतु कथन D असत्य है। ऊँचाई बढ़ने पर हवा पतली (less dense) होती जाती है तथा प्रति 165 मीटर पर तापमान $1^{\circ}C$ घटता है, न कि बढ़ता है। इसी कारण पर्वतीय क्षेत्र (जैसे माउंट आबू) मैदानी भागों से काफ़ी ठंडे रहते हैं। समुद्र से दूरी के कारण दिन-रात व गर्मी-सर्दी का तापांतर बहुत अधिक होता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65014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31/35</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मानसून पूर्व होने वाली हल्की वर्षा को स्थानीय भाषा में क्या कहा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मावठ</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दोंगड़ा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पुरवाई</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भभूल्या</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99370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32/35</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दोंगड़ा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मावठ</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पुरवाई</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भभूल्या</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में मानसून के विधिवत आगमन से पहले ग्रीष्म ऋतु के अंत (मई-जून) में होने वाली हल्की बौछारों/वर्षा को स्थानीय भाषा में 'दोंगड़ा' कहा जाता है। 'मावठ' शीतकालीन वर्षा को कहते हैं, 'पुरवाई' बंगाल की खाड़ी से आने वाली मानसूनी हवा को कहते हैं तथा 'भभूल्या' चक्रवातीय धूल के बवंडर को कहते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99370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32/35</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विभिन्न जिलों/स्थानों एवं उनके जलवायुगत लक्षणों के संबंध में निम्नलिखित कथनों पर विचार कीजिए: A. फलौदी राजस्थान का सर्वाधिक गर्म स्थान माना जाता है। B. चूरू राजस्थान का सर्वाधिक गर्म जिला होने के साथ सर्वाधिक वार्षिक तापांतर वाला जिला भी है। C. सम (जैसलमेर) राजस्थान का न्यूनतम वर्षा वाला स्थान है जहाँ लगभग 0 सेमी वर्षा दर्ज की जाती है। D. झालावाड़ को 'राजस्थान का चेरापूंजी' कहा जाता है क्योंकि यहाँ जिला स्तर पर सर्वाधिक वर्षा होती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3372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33/35</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सभी कथन A, B, C और D पूर्णतः सत्य हैं। फलौदी उच्चतम तापमान ($51^{\circ}C$) के साथ सबसे गर्म स्थान है। चूरू उच्चतम वार्षिक तापांतर व गर्मी वाला जिला है। सम (जैसलमेर) में वनस्पतिहीन शून्य वर्षा वाला क्षेत्र है तथा झालावाड़ सर्वाधिक वर्षा (40 दिन से अधिक वर्षा) के कारण राजस्थान का चेरापूंजी कहलाता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3372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33/35</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जलवायु वर्गीकरण में प्रयुक्त विभिन्न वनस्पति प्रकारों को उनके मुख्य जलवायु प्रदेशों से सुमेलित कीजिए: सूची-I (वनस्पति प्रकार): सूची-I: A. जीरोफाइट (मरुद्भिद / कंटीली) B. स्टेपी (छोटी घास) C. शुष्क मानसूनी पतझड़ वृक्ष D. सवाना (लंबी घास व सघन वृक्ष) सूची-II: 1. Aw / अति आर्द्र प्रदेश 2. Cwg / उपआर्द्र पूर्वी मैदान 3. BShw / अर्द्धशुष्क प्रदेश 4. BWhw / शुष्क मरुस्थल</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68080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34/35</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सुमेलन A-4, B-3, C-2, D-1 है। जीरोफाइट कंटीली वनस्पति अत्यधिक शुष्क BWhw प्रदेश में पाई जाती है। स्टेपी घास अर्द्धशुष्क BShw प्रदेश में पाई जाती है। शुष्क मानसूनी पतझड़ वृक्ष Cwg उपआर्द्र पूर्वी मैदानी प्रदेश में मिलते हैं तथा सवाना प्रकार की सघन वनस्पति वागड़ व हाड़ौती Aw अति आर्द्र प्रदेश में पाई जाती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68080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34/35</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जलवायु इतिहास एवं हालिया जलवायु रुझानों के संदर्भ में निम्नलिखित कथनों पर विचार कीजिए: A. वर्ष 1917 का मानसून राजस्थान के इतिहास में सर्वाधिक वर्षा (844.2 मिमी) वाला वर्ष रहा है। B. वर्ष 2025 का मानसून पिछले 108 वर्षों में दूसरी सबसे अधिक वर्षा (715.9 मिमी) वाला मानसून रहा। C. राजस्थान में वार्षिक वर्षा का ऐतिहासिक औसत 57.5 सेमी (575 मिमी) माना जाता है। D. राजस्थान में जलवायु परिवर्तन के कारण मरुस्थलीकरण की दर में लगातार वृद्धि दर्ज की जा रही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35/35</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सामान्य जलवायु वर्गीकरण के अंतर्गत आने वाले जलवायु प्रदेशों को उनके संबंधित भौतिक प्रदेशों से सुमेलित कीजिए: सूची-I (जलवायु प्रदेश): सूची-I: A. शुष्क कटिबन्धीय B. उपआर्द्र प्रदेश C. आर्द्र प्रदेश D. अति आर्द्र प्रदेश सूची-II: 1. पूर्वी मैदानी प्रदेश 2. हाड़ौती पठार एवं माही बेसिन 3. अरावली पर्वतीय प्रदेश 4. पश्चिमी थार मरुस्थल</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C-1,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C-3,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C-1,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37421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4/35</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सत्य हैं, परंतु कथन D असत्य है। हालिया शोधों एवं अध्ययनों के अनुसार थार मरुस्थल में वर्षा की मात्रा बढ़ने तथा हरियाली के प्रसार से मरुस्थलीकरण (Desertification) की दर घटने (कम होने) के संकेत मिले हैं, न कि लगातार वृद्धि के। 1917 का मानसून रिकॉर्ड 844.2 मिमी था, 2025 का मानसून दूसरा उच्चतम 715.9 मिमी रहा और ऐतिहासिक औसत 57.5 सेमी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35/35</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C-3,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C-2,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C-1,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मिलान A-4, B-3, C-1, D-2 है। शुष्क कटिबंधीय जलवायु पश्चिमी थार मरुस्थल (0-20 सेमी वर्षा) में पाई जाती है। उपआर्द्र जलवायु अरावली पर्वतीय प्रदेश (40-60 सेमी वर्षा) में पाई जाती है। आर्द्र जलवायु पूर्वी मैदानी भाग (60-80 सेमी वर्षा) में पाई जाती है, जबकि अति आर्द्र जलवायु हाड़ौती के पठार एवं दक्षिणी वागड़ क्षेत्र/माही बेसिन (80-120 सेमी वर्षा) में विस्तृत है। अन्य सभी विकल्प गलत मिलान दर्शाते हैं, इसलिए विकल्प A ही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37421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4/35</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कोपेन के जलवायु वर्गीकरण के संबंध में निम्नलिखित कथनों पर विचार कीजिए: A. व्लादिमीर कोपेन का जलवायु वर्गीकरण वनस्पति, तापमान एवं वर्षा तीनों को आधार मानकर तैयार किया गया है। B. कोपेन के अनुसार राजस्थान में BWhw, BShw, Cwg एवं Aw प्रकार की 4 जलवायु पाई जाती हैं। C. राजस्थान में कोपेन की 'E' प्रकार की हिमतुल्य/टुंड्रा जलवायु भी विस्तृत रूप से पाई जाती है। D. BWhw प्रदेश में जीरोफाइट (कंटीली वनस्पति) जैसे नागफनी एवं ऊंटाबोर पाए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71776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5/35</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