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भारतीय संविधान के अनुच्छेद 168 एवं 169 के तहत राज्य विधानमण्डल के गठन एवं विधानपरिषद् के सृजन/समापन के संदर्भ में निम्नलिखित कथनों पर विचार कीजिए: A. राज्य विधानमण्डल का गठन राज्यपाल एवं विधानसभा (तथा जहाँ विधानपरिषद् है, वहाँ विधानपरिषद्) से मिलकर होता है और राज्यपाल इसका अभिन्न अंग होता है। B. वर्तमान में भारत के केवल 6 राज्यों (कर्नाटक, उत्तर प्रदेश, महाराष्ट्र, बिहार, आंध्र प्रदेश, तेलंगाना) में द्विसदनात्मक विधानमण्डल है। C. अनुच्छेद 169 के तहत किसी राज्य में विधानपरिषद् के सृजन या समाप्ति का अंतिम प्रस्ताव संबंधित राज्य विधानसभा द्वारा साधारण बहुमत से पारित किया जाता है। D. संसद साधारण बहुमत से विधि बनाकर किसी राज्य में विधानपरिषद् का सृजन या अंत कर सकती है और यह प्रक्रिया संविधान संशोधन (अनुच्छेद 368) नहीं मानी जाती।</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यदि कोई व्यक्ति विधानमण्डल के दोनों सदनों का सदस्य चुन लिया जाता है, तो उसे 10 दिनों के भीतर एक सदन की सदस्यता त्यागनी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विधानसभा सदस्य बनने हेतु न्यूनतम आयु 21 वर्ष तथा विधानपरिषद् हेतु 25 वर्ष होना अनिवार्य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कोई भी व्यक्ति एक ही समय में दो या अधिक राज्यों के विधानमण्डलों का सदस्य रह सकता है यदि वह दोनों राज्यों का मतदाता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जनप्रतिनिधित्व अधिनियम 1951 के तहत 1 वर्ष या उससे अधिक कारावास की सजा प्राप्त व्यक्ति चुनाव लड़ने के लिए अयोग्य हो जाता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संविधान के अनुच्छेद 190(1) तथा संबंधित नियमों के तहत यदि कोई व्यक्ति राज्य विधानमण्डल के दोनों सदनों में चुन लिया जाता है, तो उसे 10 दिनों के भीतर एक सदन की सदस्यता त्यागनी पड़ती है, अन्यथा उसकी एक सीट रिक्त हो जाती है। विकल्प A गलत है क्योंकि न्यूनतम आयु विधानसभा हेतु 25 वर्ष व विधानपरिषद् हेतु 30 वर्ष है। विकल्प C गलत है क्योंकि अनुच्छेद 190(2) के तहत कोई व्यक्ति एक साथ दो या अधिक राज्यों के विधानमण्डल का सदस्य नहीं रह सकता। विकल्प D गलत है क्योंकि जनप्रतिनिधित्व अधिनियम 1951 के अनुसार अयोग्यता हेतु न्यूनतम 2 वर्ष या उससे अधिक की कारावास की सजा आवश्यक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विधानमण्डल के सत्र, सत्रावसान, विघटन एवं अभिभाषण (अनुच्छेद 174-176) के संबंध में निम्नलिखित कथनों पर विचार कीजिए: A. राज्यपाल विधानमण्डल का सत्र आहूत कर सकता है, परंतु दो सत्रों की अंतिम बैठक और आगामी सत्र की प्रथम बैठक के बीच 6 माह से अधिक का अंतर नहीं होना चाहिए। B. सत्रावसान (Prorogation) करने से सदन में लंबित विधेयक समाप्त (Lapse) हो जाते हैं। C. अनुच्छेद 176 के तहत राज्यपाल आम निर्वाचन के बाद प्रथम सत्र तथा प्रत्येक वर्ष के प्रथम सत्र (बजट सत्र) के प्रारंभ में दोनों सदनों को संयुक्त रूप से विशेष अभिभाषण देता है। D. अनिश्चितकाल के लिए सदन की बैठक को स्थगित करने की शक्ति (Sine Die) विधानसभा अध्यक्ष के पास होती है, न कि राज्यपाल के पास।</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C और D सत्य हैं, जबकि कथन B असत्य है। अनुच्छेद 196(3) के अनुसार सत्रावसान (Prorogation) होने पर केवल कार्यसूची या लंबित प्रस्ताव समाप्त होते हैं, सदन में लंबित विधेयक (Pending Bills) व्यपगत/समाप्त (Lapse) नहीं होते हैं। बैठक का स्थगन (Adjournment) तथा अनिश्चितकाल हेतु स्थगन (Adjournment Sine Die) पीठासीन अधिकारी (अध्यक्ष) द्वारा किया जाता है, जबकि सत्राहूत एवं सत्रावसान राज्यपाल द्वारा किया जाता है। अनुच्छेद 176 के तहत राज्यपाल का 'विशेष अभिभाषण' आम चुनावों के बाद प्रथम सत्र तथा प्रतिवर्ष के प्रथम सत्र के आरंभ में अनिवार्य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संविधान के अनुच्छेद 177 के अनुसार राज्य के महाधिवक्ता (Advocate General) तथा मंत्रियों के विधानमण्डल में अधिकारों के संबंध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महाधिवक्ता को विधानमण्डल के किसी भी सदन में बोलने तथा कार्यवाही में भाग लेने का अधिकार है, किंतु मताधिकार नहीं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महाधिवक्ता विधानमण्डल की किसी समिति का सदस्य नहीं बन सकता।</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कोई भी मंत्री केवल उसी सदन में बोल सकता है और मत दे सकता है जिसका वह सदस्य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महाधिवक्ता को विधानमण्डल में मतदान करने का अधिकार प्राप्त है यदि वह उस राज्य का पंजीकृत मतदाता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महाधिवक्ता को विधानमण्डल के किसी भी सदन में बोलने तथा कार्यवाही में भाग लेने का अधिकार है, किंतु मताधिकार नहीं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महाधिवक्ता विधानमण्डल की किसी समिति का सदस्य नहीं बन सकता।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कोई भी मंत्री केवल उसी सदन में बोल सकता है और मत दे सकता है जिसका वह सदस्य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महाधिवक्ता को विधानमण्डल में मतदान करने का अधिकार प्राप्त है यदि वह उस राज्य का पंजीकृत मतदाता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अनुच्छेद 177 के तहत राज्य के महाधिवक्ता तथा प्रत्येक मंत्री को विधानमण्डल के किसी भी सदन (विधानसभा या विधानपरिषद्) तथा विधानमण्डल की समितियों की बैठकों में बोलने और कार्यवाही में भाग लेने का पूर्ण अधिकार है, परंतु महाधिवक्ता को किसी भी स्थिति में मतदान का अधिकार नहीं होता। एक मंत्री दूसरे सदन की कार्यवाही में भाग ले सकता है एवं बोल सकता है, परंतु मतदान केवल उसी सदन में कर सकता है जिसका वह सदस्य है। महाधिवक्ता विधानमण्डल की समिति का सदस्य नामांकित हो सकता है, परंतु वहाँ भी मतदान नहीं कर सकता।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विधानसभा अध्यक्ष एवं उपाध्यक्ष (अनुच्छेद 178-181, 186) के पद, निर्वाचन एवं पदमुक्ति के संबंध में निम्नलिखित कथनों पर विचार कीजिए: A. अध्यक्ष व उपाध्यक्ष का निर्वाचन विधानसभा सदस्य अपने में से ही करते हैं तथा पद ग्रहण करने से पूर्व वे अध्यक्ष/उपाध्यक्ष पद की पृथक शपथ लेते हैं। B. अध्यक्ष को पद से हटाने का प्रस्ताव लाने के लिए कम से कम 14 दिन पूर्व सूचना देना अनिवार्य है तथा इसे सदन में प्रस्तुत करने हेतु न्यूनतम 50 सदस्यों का समर्थन आवश्यक है। C. जब अध्यक्ष को हटाने का प्रस्ताव विचाराधीन हो, तब वह पीठासीन अधिकारी नहीं होगा, परंतु उसे प्रथम दृष्ट्या मतदान का अधिकार होगा (निर्णायक मत का नहीं)। D. अध्यक्ष एवं उपाध्यक्ष के वेतन-भत्ते राज्य की संचित निधि पर भारित होते हैं तथा इनका निर्धारण राज्य विधानमण्डल द्वारा किया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B, C और D सही हैं, किंतु कथन A असत्य है। विधानसभा अध्यक्ष एवं उपाध्यक्ष अलग से पद की शपथ नहीं लेते हैं; विधानसभा सदस्य (MLA) के रूप में ली गई शपथ ही मान्य होती है। अनुच्छेद 179 के तहत अध्यक्ष/उपाध्यक्ष को हटाने का प्रस्ताव तत्कालीन समस्त सदस्यों के बहुमत से पारित होना चाहिए, जिसके लिए 14 दिन पूर्व सूचना देना तथा न्यूनतम 50 सदस्यों का खड़े होकर समर्थन देना अनिवार्य है। अनुच्छेद 181 के अनुसार हटाने का प्रस्ताव विचाराधीन होने पर अध्यक्ष पीठासीन नहीं होता, किंतु साधारण सदस्य के रूप में बोलने व प्रथम दृष्ट्या वोट देने का हकदार होता है (निर्णायक मत/Casting Vote नहीं दे सकता)। वेतन-भत्ते द्वितीय अनुसूची में उल्लिखित हैं और संचित निधि पर भारित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विधानसभा के प्रमुख अध्यक्षों तथा उनसे संबंधित ऐतिहासिक विशेष तथ्यों का सही मिलान कीजिए: सूची-I (विधानसभा अध्यक्ष): सूची-I: A. नरोत्तम लाल जोशी B. रामनिवास मिर्धा C. महारावल लक्ष्मण सिंह D. श्रीमती सुमित्रा सिंह सूची-II: 1. राजस्थान के प्रथम गैर-कांग्रेसी विधानसभा अध्यक्ष (6ठी विधानसभा) 2. राजस्थान की प्रथम महिला विधानसभा अध्यक्ष (12वीं विधानसभा) 3. प्रथम विधानसभा अध्यक्ष (झुंझुनूं से; हटाने हेतु प्रथम प्रस्ताव आया) 4. सर्वाधिक कार्यकाल वाले विधानसभा अध्यक्ष (लगातार 2 बार, 10 वर्ष)</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C-1, D-2) है। नरोत्तम लाल जोशी राजस्थान विधानसभा के प्रथम अध्यक्ष (1952-1957) थे और इनके विरुद्ध ही सर्वप्रथम पद से हटाने का प्रस्ताव लाया गया था। रामनिवास मिर्धा सर्वाधिक कार्यकाल (10 वर्ष, 1957-1967) तक अध्यक्ष रहे। महारावल लक्ष्मण सिंह (डूंगरपुर) 1977 में 6ठी विधानसभा में प्रथम गैर-कांग्रेसी विधानसभा अध्यक्ष बने। श्रीमती सुमित्रा सिंह 2003 (12वीं विधानसभा) में राजस्थान की प्रथम महिला विधानसभा अध्यक्ष बनीं। अब तक राजस्थान में अध्यक्षों को हटाने के 6 प्रस्ताव आए हैं, किंतु सभी असफल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प्रोटेम स्पीकर (अस्थायी अध्यक्ष) के संदर्भ में निम्नलिखित कथनों पर विचार कीजिए: A. प्रोटेम स्पीकर की नियुक्ति राज्यपाल द्वारा की जाती है और सामान्यतः यह नवनिर्वाचित विधानसभा का सबसे वरिष्ठ सदस्य होता है। B. प्रोटेम स्पीकर का मुख्य कार्य नए सदस्यों को शपथ दिलाना तथा नए विधानसभा अध्यक्ष का निर्वाचन संपन्न कराना होता है। C. संविधान में 'प्रोटेम स्पीकर' पद का स्पष्ट एवं विस्तृत उल्लेख अनुच्छेद 178 में किया गया है। D. राजस्थान में पूनम चंद विश्नोई सर्वाधिक 3 बार प्रोटेम स्पीकर रहे हैं तथा वे अध्यक्ष, उपाध्यक्ष एवं प्रोटेम स्पीकर तीनों पदों पर रहे।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और D पूरी तरह सही हैं, जबकि कथन C असत्य है। अनुच्छेद 169 के अनुसार विधानपरिषद् के सृजन या उत्सादन का प्रस्ताव संबंधित राज्य की विधानसभा द्वारा विशेष बहुमत (कुल सदस्य संख्या के बहुमत तथा उपस्थित व मतदान करने वाले सदस्यों के 2/3 बहुमत) से पारित होना अनिवार्य है, न कि साधारण बहुमत से। इसके पश्चात संसद इसे अपने साधारण बहुमत (50%+1) से पारित करके अंतिम रूप प्रदान करती है। अनुच्छेद 168(2) के तहत भारत के 6 राज्यों (महाराष्ट्र, कर्नाटक, उत्तर प्रदेश, बिहार, आंध्र प्रदेश, तेलंगाना) में द्विसदनीय व्यवस्था विद्यमान है। संसद द्वारा इस प्रकार किया गया संशोधन अनुच्छेद 368 के तहत संविधान संशोधन नहीं माना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और D सही हैं, परंतु कथन C गलत है। 'प्रोटेम स्पीकर' (Protem Speaker) शब्द का भारतीय संविधान में कहीं भी स्पष्ट उल्लेख नहीं है; यह एक संसदीय परंपरा है। राज्यपाल विधानसभा के वरिष्ठतम सदस्य को प्रोटेम स्पीकर नियुक्त कर शपथ दिलाता है। इसका कार्य नए सदस्यों को अनुच्छेद 188 के तहत शपथ दिलाना है। राजस्थान में महाराव संग्राम सिंह प्रथम प्रोटेम स्पीकर (1952) थे। पूनम चंद विश्नोई सर्वाधिक 3 बार प्रोटेम स्पीकर रहे तथा वे अध्यक्ष, उपाध्यक्ष व प्रोटेम स्पीकर तीनों पदों पर रहने वाले एकमात्र व्यक्ति हैं। 16वीं विधानसभा (2023) में कालीचरण सराफ प्रोटेम स्पीकर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विधानमण्डल में शपथ (अनुच्छेद 188), गणपूर्ति (अनुच्छेद 189) तथा बिना शपथ बैठने पर शास्ति (अनुच्छेद 193) के संबंध में सही युग्म पहचानिए:</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गणपूर्ति (Quorum) = कुल सदस्य संख्या का 1/15 भाग या 20 सदस्य, जो भी अधिक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बिना शपथ या प्रतिज्ञान के सदन की कार्यवाही में भाग लेने व मत देने पर ₹1,000 प्रतिदिन का जुर्माना लगाया जाता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विधानसभा में गणपूर्ति (Quorum) हेतु न्यूनतम 20 सदस्यों की उपस्थिति अनिवार्य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अध्यक्ष या सभापति सामान्य परिस्थितियों में प्रथम दृष्ट्या मतदान करता है, किंतु मत बराबर होने पर मतदान नहीं कर सकता।</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राजस्थान विधानसभा में गणपूर्ति (Quorum) हेतु न्यूनतम 20 सदस्यों की उपस्थिति अनिवार्य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गणपूर्ति (Quorum) = कुल सदस्य संख्या का 1/15 भाग या 20 सदस्य, जो भी अधिक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बिना शपथ या प्रतिज्ञान के सदन की कार्यवाही में भाग लेने व मत देने पर ₹1,000 प्रतिदिन का जुर्माना लगाया जाता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अध्यक्ष या सभापति सामान्य परिस्थितियों में प्रथम दृष्ट्या मतदान करता है, किंतु मत बराबर होने पर मतदान नहीं कर सकता।</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अनुच्छेद 189(3) के अनुसार गणपूर्ति (Quorum) कुल सदस्य संख्या का 1/10 (10%) या 10 सदस्य (जो भी अधिक हो) होती है। राजस्थान विधानसभा की कुल 200 सीटों का 10% अर्थात न्यूनतम 20 सदस्य गणपूर्ति हेतु आवश्यक हैं। विकल्प A असत्य है (1/10 होता है)। विकल्प B असत्य है क्योंकि अनुच्छेद 193 के तहत बिना शपथ लिए सदन में बैठने या मतदान करने पर शास्ति/जुर्माना ₹500 प्रतिदिन है। विकल्प D असत्य है क्योंकि अध्यक्ष/सभापति प्रथम दृष्ट्या मत नहीं देता, केवल पक्ष-विपक्ष में मत बराबर होने की स्थिति में ही निर्णायक मत (Casting Vote)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विधायकों की अयोग्यता (अनुच्छेद 191-192) तथा विधानमण्डल के विशेषाधिकारों (अनुच्छेद 194) एवं हालिया न्यायिक निर्णयों के संबंध में कथनों पर विचार कीजिए: A. दल-बदल (10वीं अनुसूची) के अतिरिक्त अन्य आधारों पर अयोग्यता का निर्णय राज्यपाल द्वारा निर्वाचन आयोग (EC) की सलाह के अनुसार किया जाता है। B. दल-बदल के आधार पर अयोग्यता का निर्णय संबंधित सदन के पीठासीन अधिकारी (अध्यक्ष/सभापति) द्वारा किया जाता है। C. अनुच्छेद 194 के तहत विधायकों को सत्र शुरू होने से 40 दिन पूर्व तथा 40 दिन बाद तक आपराधिक व सिविल दोनों मामलों में गिरफ्तारी से छूट प्राप्त है। D. मार्च 2024 के 'सीता सोरेन बनाम भारत संघ' वाद में उच्चतम न्यायालय ने निर्णय दिया कि वोट के बदले रिश्वत लेने वाले विधायकों को अनुच्छेद 194 के तहत संसदीय विशेषाधिकार का संरक्षण नहीं मिलेगा।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B है। कथन A, B और D सत्य हैं, किंतु कथन C असत्य है। अनुच्छेद 194 के तहत प्राप्त विशेषाधिकार में सिविल मामलों (Civil Cases) में सत्र से 40 दिन पूर्व एवं 40 दिन बाद तक गिरफ्तारी से छूट मिलती है, आपराधिक (Criminal) या निवारक निरोध (Preventive Detention) के मामलों में यह छूट प्राप्त नहीं होती है। अनुच्छेद 192 के तहत अयोग्यता पर राज्यपाल निर्वाचन आयोग की राय मानकर फैसला करता है। 10वीं अनुसूची (दल-बदल) का फैसला अध्यक्ष करता है। मार्च 2024 में सुप्रीम कोर्ट की 7 जजों की पीठ ने सीता सोरेन केस में रिश्वत लेकर सदन में वोट देने पर विशेषाधिकार की छूट को खारिज कर दिया।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विधानमण्डल में साधारण विधेयक (Ordinary Bill) पारित करने की प्रक्रिया (अनुच्छेद 197) के संदर्भ में निम्नलिखित कथनों पर विचार कीजिए: A. साधारण विधेयक विधानमण्डल के किसी भी सदन में प्रस्तुत किया जा सकता है। B. यदि विधानसभा द्वारा पारित साधारण विधेयक को विधानपरिषद् अस्वीकृत कर दे या 3 माह तक रोक ले, तो विधानसभा उसे पुनः पारित कर भेजती है। C. दूसरी बार भेजे जाने पर विधानपरिषद् उस विधेयक को अधिकतम 1 माह तक रोक सकती है; इस प्रकार विधानपरिषद् किसी साधारण विधेयक को कुल अधिकतम 4 माह (3+1) तक रोक सकती है। D. यदि दोनों सदनों में साधारण विधेयक पर असहमति हो, तो अनुच्छेद 108 के समान राज्यपाल दोनों सदनों की संयुक्त बैठक (Joint Session) बुला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जबकि कथन D असत्य है। राज्य विधानमण्डल में साधारण विधेयक पर असहमति होने पर संयुक्त बैठक (Joint Session) का कोई संवैधानिक प्रावधान नहीं है। संसद में लोकसभा-राज्यसभा के बीच गतिरोध होने पर अनुच्छेद 108 के तहत संयुक्त बैठक होती है, परंतु राज्यों में ऐसा नहीं है। यहाँ विधानसभा की सर्वोच्चता है; विधानपरिषद् पहली बार में 3 माह और दूसरी बार में 1 माह (कुल अधिकतम 4 माह) ही विधेयक को रोक सकती है। इसके बाद विधेयक विधानसभा द्वारा पारित रूप में दोनों सदनों से स्वतः पारित मान लिया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धन विधेयक (Money Bill - अनुच्छेद 198 एवं 199) के संबंध में राज्य विधानमण्डल की शक्तियों का कौन-सा विवरण पूरी तरह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धन विधेयक विधानपरिषद् में भी पूर्व-स्थापित किया जा सकता है यदि राज्यपाल की पूर्वानुमति प्राप्त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विधानपरिषद् धन विधेयक को संशोधित कर सकती है या अधिकतम 30 दिनों तक रोक सकती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कोई विधेयक धन विधेयक है या नहीं, इसका अंतिम एवं सर्वमान्य निर्णय विधानसभा अध्यक्ष करता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धन विधेयक को विधानमण्डल को पुनर्विचार के लिए एक बार वापस लौटा सकता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कोई विधेयक धन विधेयक है या नहीं, इसका अंतिम एवं सर्वमान्य निर्णय विधानसभा अध्यक्ष करता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धन विधेयक विधानपरिषद् में भी पूर्व-स्थापित किया जा सकता है यदि राज्यपाल की पूर्वानुमति प्राप्त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विधानपरिषद् धन विधेयक को संशोधित कर सकती है या अधिकतम 30 दिनों तक रोक सकती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धन विधेयक को विधानमण्डल को पुनर्विचार के लिए एक बार वापस लौटा सकता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अनुच्छेद 199(3) के अनुसार कोई विधेयक धन विधेयक (Money Bill) है या नहीं, इसका अंतिम और निश्चायक निर्णय विधानसभा अध्यक्ष करता है। विकल्प A गलत है क्योंकि धन विधेयक केवल विधानसभा में और केवल राज्यपाल की सिफारिश पर ही लाया जा सकता है। विकल्प B गलत है क्योंकि विधानपरिषद् धन विधेयक में कोई संशोधन या उसे अस्वीकार नहीं कर सकती; वह केवल सिफारिशें दे सकती है और अधिकतम 14 दिन तक रोक सकती है। विकल्प D गलत है क्योंकि धन विधेयक राज्यपाल की पूर्वानुमति से लाया जाता है, अतः राज्यपाल इसे पुनर्विचार हेतु वापस नहीं लौटा सकता (या तो स्वीकृति देता है या रोक 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अनुच्छेद 200 के तहत राज्यपाल की विधेयक पर वीटो शक्तियों (Veto Powers) एवं राष्ट्रपति हेतु आरक्षित करने के संदर्भ में कथनों पर विचार कीजिए: A. राज्यपाल साधारण विधेयक पर अनुमति दे सकता है, अनुमति रोक सकता है (आत्यांतिक वीटो) या पुनर्विचार हेतु लौटा सकता है (निलम्बनकारी वीटो)। B. यदि विधानमण्डल किसी विधेयक को संशोधन के साथ या बिना संशोधन के पुनः पारित कर राज्यपाल के पास भेजता है, तो राज्यपाल अनुमति देने के लिए बाध्य है। C. राज्य विधानमण्डल के संदर्भ में राज्यपाल के पास पॉकेट वीटो (Pocket Veto) की शक्ति स्पष्ट रूप से उपलब्ध है। D. यदि कोई विधेयक उच्च न्यायालय (High Court) की संवैधानिक स्थिति एवं शक्तियों को कम करता हो, तो राज्यपाल उसे राष्ट्रपति के विचारार्थ आरक्षित करने के लिए बाध्य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संविधान के अनुच्छेद 170 (विधानसभा की संरचना) तथा विभिन्न संवैधानिक संशोधनों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किसी राज्य की विधानसभा में अधिकतम 500 और न्यूनतम 60 सदस्य हो सकते हैं, किंतु गोवा, मिजोरम, सिक्किम व पुड्डुचेरी इसके अपवाद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84वें संविधान संशोधन 2001 द्वारा विधानसभा सीटों की कुल संख्या को 1971 की जनगणना के आधार पर वर्ष 2026 तक के लिए स्थिर कर दिया गया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104वें संविधान संशोधन अधिनियम 2020 द्वारा अनुच्छेद 332 के तहत विधानसभाओं में SC/ST आरक्षण की सीमा को 25 जनवरी 2030 तक बढ़ाया गया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106वें संविधान संशोधन (नारी शक्ति वंदन अधिनियम 2023) के तहत विधानसभाओं में महिलाओं के लिए 33% आरक्षण तत्काल प्रभाव से बिना परिसीमन के लागू कर दिया गया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D सही हैं, परंतु कथन C गलत है। भारत में राष्ट्रपति के पास पॉकेट वीटो (अनिश्चितकाल के लिए निर्णय न लेना) होता है (अनुच्छेद 111), परंतु राज्यों में राज्यपाल के पास पॉकेट वीटो का प्रावधान नहीं माना जाता है। अनुच्छेद 200 के अनुसार यदि विधेयक उच्च न्यायालय की शक्तियों को कम/प्रभावित करता है, तो उसे राष्ट्रपति के लिए आरक्षित करना अनिवार्य है। इसके अतिरिक्त राज्य नीति के निदेशक तत्वों के विरुद्ध होने, राष्ट्रीय महत्व, या व्यापक देश हित के विरुद्ध होने पर भी आरक्षित किया जा सकता है। पुनर्विचार से पुनः पारित विधेयक पर राज्यपाल हस्ताक्षर करने हेतु बाध्य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राज्य विधानमण्डल की वित्तीय प्रक्रियाओं (Financial Procedures) से संबंधित अनुच्छेदों का सही मिलान कीजिए: सूची-I (संवैधानिक प्रावधान): सूची-I: A. वार्षिक वित्तीय विवरण (बजट) B. अनुदान की माँगों पर मतदान C. विनियोग विधेयक (Appropriation Bill) D. लेखानुदान (Vote on Account) सूची-II: 1. अनुच्छेद 204 2. अनुच्छेद 206(क) 3. अनुच्छेद 202 4. अनुच्छेद 203</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B-4, C-1, D-2) है। अनुच्छेद 202 के तहत राज्यपाल प्रत्येक वित्तीय वर्ष हेतु 'वार्षिक वित्तीय विवरण' (बजट) रखवाता है (संविधान में 'बजट' शब्द नहीं है)। अनुच्छेद 203 अनुदान की माँगों की प्रक्रिया से संबंधित है, जिसमें संचित निधि पर भारित व्यय पर केवल चर्चा होती है, मतदान नहीं। अनुच्छेद 204 संचित निधि से धन निकालने हेतु 'विनियोग विधेयक' का प्रावधान करता है। अनुच्छेद 206(क) में बजट पास होने की प्रक्रिया पूरी होने तक अग्रिम व्यय हेतु 'लेखानुदान' (Vote on Account) की व्यवस्था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अनुच्छेद 202(3) के अनुसार राज्य की संचित निधि पर भारित व्यय (Expenditure Charged on Consolidated Fund) के संबंध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संचित निधि पर भारित व्यय पर विधानमण्डल में न तो चर्चा की जा सकती है और न ही मतदान कराया जा सकता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उच्च न्यायालय के न्यायाधीशों के वेतन, भत्ते एवं पेंशन - ये तीनों पूर्णतः राज्य की संचित निधि पर भारित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उच्च न्यायालय के न्यायाधीशों के वेतन एवं भत्ते राज्य की संचित निधि पर भारित होते हैं, किंतु उनकी पेंशन भारत की संचित निधि पर भारित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राज्यपाल के वेतन-भत्ते तथा विधानसभा अध्यक्ष के वेतन-भत्ते पर विधानमण्डल में कटौती प्रस्ताव लाया जा सकता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उच्च न्यायालय के न्यायाधीशों के वेतन एवं भत्ते राज्य की संचित निधि पर भारित होते हैं, किंतु उनकी पेंशन भारत की संचित निधि पर भारित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संचित निधि पर भारित व्यय पर विधानमण्डल में न तो चर्चा की जा सकती है और न ही मतदान कराया जा सकता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उच्च न्यायालय के न्यायाधीशों के वेतन, भत्ते एवं पेंशन - ये तीनों पूर्णतः राज्य की संचित निधि पर भारित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राज्यपाल के वेतन-भत्ते तथा विधानसभा अध्यक्ष के वेतन-भत्ते पर विधानमण्डल में कटौती प्रस्ताव लाया जा सकता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C है। संविधान के तहत उच्च न्यायालय (High Court) के न्यायाधीशों के वेतन एवं भत्ते तो संबंधित राज्य की संचित निधि पर भारित होते हैं (अनुच्छेद 202(3)), परंतु उनकी पेंशन (Pension) भारत की संचित निधि (Consolidated Fund of India - अनुच्छेद 112(3)) पर भारित होती है। विकल्प A असत्य है क्योंकि भारित व्यय पर विधानमण्डल में चर्चा (Discussion) तो हो सकती है, परंतु उस पर मतदान (Voting) नहीं कराया जा सकता। विकल्प D असत्य है क्योंकि भारित व्यय पर कोई कटौती प्रस्ताव नहीं लाया जा सकता।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विधानमण्डल में प्रश्नकाल (Question Hour) एवं शून्यकाल (Zero Hour) के नियमों के संदर्भ में निम्नलिखित कथनों पर विचार कीजिए: A. प्रश्नकाल प्रतिदिन की कार्यवाही का प्रथम घंटा (11:00 AM से 12:00 Noon) होता है। B. तारांकित प्रश्न (Starred Questions) का उत्तर मौखिक दिया जाता है तथा इस पर पूरक प्रश्न (Supplementary Questions) पूछे जा सकते हैं। C. अतारांकित प्रश्न का उत्तर लिखित में दिया जाता है तथा इस पर कोई पूरक प्रश्न नहीं पूछा जा सकता। D. शून्यकाल (12:00 Noon से 1:00 PM) भारतीय संसदीय व्यवस्था की देन है, जिसका उल्लेख विधानसभा प्रक्रिया एवं कार्य संचालन नियमावली में स्पष्ट रूप से दर्ज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परंतु कथन D असत्य है। शून्यकाल (Zero Hour - 12 से 1 बजे) भारतीय संसदीय प्रक्रिया की एक अनौपचारिक देन (1962 से) है, परंतु इसका उल्लेख न तो संविधान में है और न ही विधानमण्डल/संसद की प्रक्रिया एवं कार्य संचालन नियमावली (Rules of Procedure) में है। प्रश्नकाल में तारांकित प्रश्नों का उत्तर मौखिक होता है व पूरक प्रश्न पूछे जा सकते हैं (14 दिन पूर्व सूचना)। अतारांकित प्रश्नों का उत्तर लिखित में दिया जाता है और पूरक प्रश्न नहीं पूछे जा सकते। अल्प सूचना प्रश्न 14 दिन से कम सूचना पर मौखिक रूप से पूछे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में प्रस्तुत किए जाने वाले प्रमुख प्रस्तावों (Motions) का उनकी शर्तों के साथ सही मिलान कीजिए: सूची-I (प्रस्ताव का नाम): सूची-I: A. अविश्वास प्रस्ताव (Non-Confidence) B. स्थगन प्रस्ताव (Adjournment Motion) C. निंदा प्रस्ताव (Censure Motion) D. नीतिगत कटौती प्रस्ताव (Policy Cut) सूची-II: 1. प्रस्ताव स्वीकार होने पर माँग की राशि घटाकर ₹1 कर दी जाती है। 2. केवल विधानसभा में; कारण बताना आवश्यक नहीं; कम से कम 40 सदस्यों का समर्थन अनिवार्य। 3. अविलंबनीय लोक महत्व के विषय पर; कम से कम 20 सदस्यों के हस्ताक्षर आवश्यक। 4. कारण बताना अनिवार्य; किसी एक मंत्री या संपूर्ण सरकार के विरुद्ध लाया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B-3, C-4, D-1) है। अविश्वास प्रस्ताव केवल विधानसभा में लाया जाता है; इसके लिए कारण बताना आवश्यक नहीं है और राजस्थान में इस हेतु न्यूनतम 40 सदस्यों (20%) के हस्ताक्षर/समर्थन की आवश्यकता होती है। स्थगन प्रस्ताव (नियम 50) तात्कालिक लोक महत्व के विषय पर लाया जाता है, जिसके लिए 20 सदस्यों का समर्थन चाहिए। निंदा प्रस्ताव में विशिष्ट नीतियों/कार्यों हेतु कारण बताना अनिवार्य होता है; इसके पारित होने पर सरकार गिरती नहीं परंतु नैतिक दबाव बनता है। नीतिगत कटौती (Policy Cut) बजट अनुदान माँगों में नीति के विरोध स्वरूप राशि घटाकर ₹1 करने हेतु लाई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की 4 वित्तीय समितियों (Financial Committees) के संदर्भ में निम्नलिखित कथनों पर विचार कीजिए: A. राजस्थान विधानसभा में कुल 26 समितियाँ हैं, जिनमें 4 वित्तीय समितियाँ (लोक लेखा, प्राक्कलन 'क', प्राक्कलन 'ख', राजकीय उपक्रम) शामिल हैं। B. लोक लेखा समिति (PAC) का अध्यक्ष परंपरा के अनुसार विपक्षी दल का सदस्य होता है, जिसकी नियुक्ति विधानसभा अध्यक्ष द्वारा की जाती है। C. लोक लेखा समिति को 'प्राक्कलन समिति की जुड़वाँ बहन' कहा जाता है तथा नियंत्रक एवं महालेखा परीक्षक (CAG) इसका 'मार्गदर्शक व मित्र' होता है। D. कोई भी मंत्री किसी भी वित्तीय समिति का सदस्य या अध्यक्ष चुना जा सकता है यदि वह एकल संक्रमणीय मत द्वारा निर्वाचित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106वें संविधान संशोधन (नारी शक्ति वंदन अधिनियम 2023) के तहत विधानसभाओं में महिलाओं के लिए 33% आरक्षण तत्काल प्रभाव से बिना परिसीमन के लागू कर दिया गया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किसी राज्य की विधानसभा में अधिकतम 500 और न्यूनतम 60 सदस्य हो सकते हैं, किंतु गोवा, मिजोरम, सिक्किम व पुड्डुचेरी इसके अपवाद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84वें संविधान संशोधन 2001 द्वारा विधानसभा सीटों की कुल संख्या को 1971 की जनगणना के आधार पर वर्ष 2026 तक के लिए स्थिर कर दिया गया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104वें संविधान संशोधन अधिनियम 2020 द्वारा अनुच्छेद 332 के तहत विधानसभाओं में SC/ST आरक्षण की सीमा को 25 जनवरी 2030 तक बढ़ाया गया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कथन D असत्य है। 106वाँ संविधान संशोधन अधिनियम 2023 (नारी शक्ति वंदन अधिनियम) विधानसभाओं एवं लोकसभा में महिलाओं के लिए 33% आरक्षण की व्यवस्था करता है, परंतु यह प्रावधान जनगणना के पश्चात होने वाले परिसीमन (Delimitation) के बाद ही प्रभावी होगा, तत्काल प्रभाव से नहीं। विकल्प A, B और C पूरी तरह सत्य हैं। अनुच्छेद 170 के अनुसार न्यूनतम 60 सीटों का नियम है, किंतु सिक्किम (32), पुड्डुचेरी (30), गोवा (40) एवं मिजोरम (40) इसके अपवाद हैं। 84वें संशोधन द्वारा 1971 की जनगणना के आधार पर 2026 तक सीटें फ्रीज की गई हैं तथा 104वें संशोधन द्वारा SC/ST आरक्षण 2030 तक विस्तारित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सत्य हैं, किंतु कथन D असत्य है। संसदीय नियमों के अनुसार कोई भी मंत्री (Minister) वित्तीय समितियों (लोक लेखा, प्राक्कलन 'क', प्राक्कलन 'ख', राजकीय उपक्रम समिति) का सदस्य या अध्यक्ष नहीं चुना जा सकता। यदि कोई सदस्य समिति का चुनाव जीतने के बाद मंत्री बन जाता है, तो उसकी समिति सदस्यता स्वतः समाप्त हो जाती है। राजस्थान में लोक लेखा समिति का गठन सर्वप्रथम 10 अप्रैल 1952 को हुआ था। वित्तीय समितियों में अधिकतम 15 सदस्य होते हैं तथा कार्यकाल 1 वर्ष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विधानसभा की समितियों के पदेन सभापतित्व (Ex-officio Chairmanship) के संबंध में कौन-सा तथ्य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विधानसभा अध्यक्ष स्वयं नियम समिति, कार्यमंत्रणा समिति तथा सामान्य प्रयोजन समिति का पदेन अध्यक्ष होता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मुख्यमंत्री नियम समिति तथा कार्यमंत्रणा समिति दोनों का पदेन अध्यक्ष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याचिका समिति (Petition Committee) का अध्यक्ष सदैव विपक्ष का नेता होता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गैर-सरकारी सदस्यों के विधेयकों एवं संकल्पों संबंधी समिति का अध्यक्ष विधानसभा अध्यक्ष होता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विधानसभा अध्यक्ष स्वयं नियम समिति, कार्यमंत्रणा समिति तथा सामान्य प्रयोजन समिति का पदेन अध्यक्ष होता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मुख्यमंत्री नियम समिति तथा कार्यमंत्रणा समिति दोनों का पदेन अध्यक्ष होता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याचिका समिति (Petition Committee) का अध्यक्ष सदैव विपक्ष का नेता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गैर-सरकारी सदस्यों के विधेयकों एवं संकल्पों संबंधी समिति का अध्यक्ष विधानसभा अध्यक्ष होता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राजस्थान विधानसभा नियमावली के अनुसार विधानसभा अध्यक्ष (Speaker) तीन समितियों- (1) नियम समिति, (2) कार्यमंत्रणा/कार्यसलाहकार समिति (BAC), तथा (3) सामान्य प्रयोजन समिति का पदेन (Ex-officio) अध्यक्ष होता है। विकल्प B गलत है (मुख्यमंत्री कार्यमंत्रणा समिति का सदस्य हो सकता है, अध्यक्ष नहीं)। विकल्प C गलत है क्योंकि याचिका समिति को "विधानसभा की लोकपाल (Ombudsman) समिति" कहा जाता है, इसका अध्यक्ष विधानसभा अध्यक्ष द्वारा नियुक्त किया जाता है। विकल्प D गलत है क्योंकि गैर-सरकारी विधेयकों संबंधी समिति का अध्यक्ष पदेन विधानसभा उपाध्यक्ष (Deputy Speaker)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विधानसभा (Lower House) एवं विधानपरिषद् (Upper House) की शक्तियों व स्थिति की तुलना के संदर्भ में निम्नलिखित कथनों पर विचार कीजिए: A. धन विधेयक एवं बजट पर मतदान का अधिकार केवल विधानसभा को है; विधानपरिषद् बजट पर केवल चर्चा कर सकती है, मतदान नहीं। B. राज्य मंत्रिपरिषद केवल विधानसभा के प्रति सामूहिक रूप से उत्तरदायी होती है, विधानपरिषद् के प्रति नहीं। C. राष्ट्रपति के निर्वाचन तथा राज्य से राज्यसभा सदस्यों के निर्वाचन में विधानसभा एवं विधानपरिषद् दोनों के निर्वाचित सदस्य भाग लेते हैं। D. अविश्वास प्रस्ताव केवल विधानसभा में लाया जा सकता है, विधानपरिषद् में नहीं।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D सत्य हैं, जबकि कथन C असत्य है। संविधान के अनुच्छेद 54 के अनुसार राष्ट्रपति के निर्वाचन मण्डल में केवल संसद के दोनों सदनों तथा राज्यों की विधानसभाओं (Vidhan Sabhas) के निर्वाचित सदस्य ही भाग लेते हैं; विधानपरिषद् (Vidhan Parishad) के सदस्य राष्ट्रपति चुनाव में भाग नहीं लेते हैं। इसी प्रकार राज्यसभा सदस्यों का चुनाव भी केवल विधानसभा के विधायकों द्वारा किया जाता है। अतः विधानपरिषद् एक अत्यंत शक्तिहीन सदन है जिसे केवल साधारण विधेयक को 4 माह रोकने तथा धन विधेयक को 14 दिन रोकने की शक्ति प्राप्त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प्रथम विधानसभा (1952-1957) से संबंधित निम्नलिखित ऐतिहासिक तथ्यों पर विचार कीजिए: A. प्रथम विधानसभा चुनाव 160 सीटों पर हुए थे, जिसमें कांग्रेस को 82 सीटें मिली थीं तथा मुख्य विपक्षी दल 'रामराज्य परिषद' (24 सीटें) बना था। B. प्रथम विधानसभा की प्रथम बैठक 29 मार्च 1952 को सवाई मानसिंह टाउन हॉल, जयपुर में आयोजित की गई थी। C. नवम्बर 1953 के बांसवाड़ा उपचुनाव में 'प्रजा समाजवादी पार्टी' की यशोदा देवी जीतकर आईं, जो राजस्थान की प्रथम महिला विधायक (MLA) बनीं। D. प्रथम विधानसभा चुनाव में 4 महिलाओं ने चुनाव लड़ा था और वे चारों चुनाव जीतकर पहली बार में ही विधानसभा पहुँची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सत्य हैं, परंतु कथन D असत्य है। 1952 के प्रथम साधारण चुनाव में 4 महिलाओं (चिरंजी देवी, विरेंद्राबाई, शांताबाई, रानी देवी) ने चुनाव लड़ा था, परंतु वे चारों चुनाव हार गई थीं। 1952 में कोई भी महिला विधायक नहीं बन सकी थी। राजस्थान की प्रथम महिला विधायक यशोदा देवी नवम्बर 1953 में बांसवाड़ा उपचुनाव जीतकर बनी थीं। 1956 में अजमेर-मेरवाड़ा के विलय के बाद सीटें 160 से बढ़कर 190 हो गई थीं तथा कमला बेनीवाल राज्य की पहली महिला मंत्री बनी थीं। प्रथम विधानसभा में सर्वाधिक 17 उपचुनाव हुए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'स्वतंत्र पार्टी' के उदय, प्रथम राष्ट्रपति शासन (1967) तथा 3री व 4थी विधानसभा के संदर्भ में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3री विधानसभा (1962) में मुख्य विपक्षी दल के रूप में उभरी 'स्वतंत्र पार्टी' के संस्थापक सी. राजगोपालाचारी थे तथा राजस्थान में इसकी प्रमुख नेता जयपुर की महारानी गायत्री देवी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प्रथम राष्ट्रपति शासन 13 मार्च 1967 से 26 अप्रैल 1967 तक 3री विधानसभा के दौरान लगाया गया 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4थी विधानसभा चुनाव (1967) में स्पष्ट बहुमत न मिलने पर राष्ट्रपति शासन लगा, जिसके बाद मोहनलाल सुखाड़िया ने पहली बार मुख्यमंत्री पद की शपथ ली।</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1967 में पहली बार राज्य में उपमुख्यमंत्री का पद सृजित किया गया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3री विधानसभा (1962) में मुख्य विपक्षी दल के रूप में उभरी 'स्वतंत्र पार्टी' के संस्थापक सी. राजगोपालाचारी थे तथा राजस्थान में इसकी प्रमुख नेता जयपुर की महारानी गायत्री देवी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में प्रथम राष्ट्रपति शासन 13 मार्च 1967 से 26 अप्रैल 1967 तक 3री विधानसभा के दौरान लगाया गया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4थी विधानसभा चुनाव (1967) में स्पष्ट बहुमत न मिलने पर राष्ट्रपति शासन लगा, जिसके बाद मोहनलाल सुखाड़िया ने पहली बार मुख्यमंत्री पद की शपथ ली।</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1967 में पहली बार राज्य में उपमुख्यमंत्री का पद सृजित किया गया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सी. राजगोपालाचारी द्वारा 1959 में गठित 'स्वतंत्र पार्टी' (चुनाव चिन्ह: तारा) सामंतों व राजाओं की पार्टी थी, जिसने 3री विधानसभा (36 सीटें) व 4थी विधानसभा (48 सीटें) में मुख्य विपक्षी दल की भूमिका निभाई; राज्य में इसकी नेता महारानी गायत्री देवी थीं। विकल्प B गलत है क्योंकि प्रथम राष्ट्रपति शासन 4थी विधानसभा (1967) के समय लगा था, न कि 3री के समय। विकल्प C गलत है क्योंकि सुखाड़िया 1954 में ही पहली बार CM बन चुके थे। विकल्प D गलत है क्योंकि 1967 में पहली बार राज्यमंत्री एवं संसदीय सचिव के पद बनाए गए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5वीं एवं 6ठी विधानसभा (1972-1980) तथा राज्य के राजनीतिक घटनाक्रम के संबंध में कथनों पर विचार कीजिए: A. 6ठी विधानसभा (1977-1980) में पहली बार सीटों की संख्या बढ़कर 200 की गई, जो वर्तमान तक यथावत है। B. 1977 में राज्य में पहली बार गैर-कांग्रेसी सरकार बनी तथा जनता पार्टी के भैरोसिंह शेखावत प्रथम गैर-कांग्रेसी मुख्यमंत्री बने। C. महारावल लक्ष्मण सिंह (डूंगरपुर) 6ठी विधानसभा में राज्य के प्रथम गैर-कांग्रेसी विधानसभा अध्यक्ष बने। D. 1980 में राज्य में प्रथम बार मध्यावधि चुनाव (Mid-term Elections) का आयोजन 7वीं विधानसभा के गठन हेतु किया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अनुच्छेद 171(3) के अनुसार विधानपरिषद् के सदस्यों के निर्वाचन व मनोनयन के अनुपात का उनके निर्वाचक मण्डलों के साथ सही मिलान कीजिए: सूची-I (सदस्यों का अनुपात): सूची-I: A. 1/3 सदस्य B. 1/3 सदस्य C. 1/12 सदस्य D. 1/6 सदस्य सूची-II: 1. राज्यपाल द्वारा मनोनीत (साहित्य, विज्ञान, कला, सहकारिता, समाज सेवा) 2. स्थानीय निकायों (नगरपालिका, जिला बोर्ड आदि) के प्रतिनिधियों द्वारा 3. विधानसभा के सदस्यों द्वारा (जो स्वयं विधानसभा सदस्य न हों) 4. कम से कम 3 वर्ष पुराने स्नातकों द्वारा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सत्य) है। परिसीमन के पश्चात 6ठी विधानसभा (1977) से सीटों की संख्या 184 से बढ़ाकर 200 की गई। 1977 के चुनावों में जनता पार्टी ने 151 सीटें जीतीं और राज्य में प्रथम गैर-कांग्रेसी सरकार का गठन हुआ; भैरोसिंह शेखावत प्रथम गैर-कांग्रेसी CM बने तथा महारावल लक्ष्मण सिंह प्रथम गैर-कांग्रेसी अध्यक्ष बने। 1980 में केंद्र में सरकार बदलने पर 6ठी विधानसभा को समय से पूर्व भंग कर राज्य में पहली बार मध्यावधि चुनाव (Mid-term Elections) कराए गए, जिससे 7वीं विधानसभा गठित हुई।</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लागू किए गए 4 राष्ट्रपति शासनों (अनुच्छेद 356) का उनके समय के मुख्यमंत्रियों के साथ सही मिलान कीजिए: सूची-I (राष्ट्रपति शासन अवधि): सूची-I: A. प्रथम (13 मार्च - 26 अप्रैल 1967) B. द्वितीय (30 अप्रैल - 21 जून 1977) C. तृतीय (17 फरवरी - 5 जून 1980) D. चतुर्थ (15 दिसंबर 1992 - 3 दिसंबर 1993) सूची-II: 1. भैरोसिंह शेखावत (बाबरी मस्जिद ढांचा गिरने के बाद बर्खास्त) 2. मोहनलाल सुखाड़िया (त्रिशंकु विधानसभा बनने के कारण) 3. हरिदेव जोशी (केंद्र में जनता पार्टी सरकार द्वारा बर्खास्त) 4. भैरोसिंह शेखावत (केंद्र में कांग्रेस सरकार द्वारा बर्खास्त)</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B-3, C-4, D-1) है। प्रथम राष्ट्रपति शासन (1967 - 45 दिन) 4थी विधानसभा में मोहनलाल सुखाड़िया के समय अस्पष्ट बहुमत के कारण लगा। द्वितीय राष्ट्रपति शासन (1977 - 53 दिन) हरिदेव जोशी सरकार को केंद्र की जनता पार्टी सरकार द्वारा बर्खास्त करने पर लगा। तृतीय राष्ट्रपति शासन (1980 - 109 दिन) भैरोसिंह शेखावत सरकार को केंद्र की इंदिरा गांधी सरकार द्वारा बर्खास्त करने पर लगा। चतुर्थ राष्ट्रपति शासन (1992-93 - 353 दिन, सर्वाधिक लंबी अवधि) बाबरी मस्जिद विध्वंस के बाद भैरोसिंह शेखावत सरकार को बर्खास्त करने पर लगा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11वीं एवं 12वीं विधानसभा (1998-2008) तथा इलेक्ट्रॉनिक वोटिंग मशीन (EVM) के प्रयोग के संदर्भ में कथनों पर विचार कीजिए: A. 11वीं विधानसभा चुनाव (1998) में कांग्रेस ने 153 सीटें जीतकर पहली बार 3/4 (तीन-चौथाई) बहुमत हासिल किया था। B. राजस्थान में सर्वप्रथम EVM का आंशिक (कुछ सीटों पर) प्रयोग 11वीं विधानसभा चुनाव (1998) के दौरान किया गया था। C. सम्पूर्ण राजस्थान में पहली बार सभी 200 विधानसभा सीटों पर EVM का प्रयोग 12वीं विधानसभा चुनाव (2003) में हुआ। D. 12वीं विधानसभा (2003-2008) के दौरान राज्य के शीर्ष तीनों संवैधानिक पदों पर महिलाएँ (राज्यपाल- प्रतिभा पाटिल, CM- वसुंधरा राजे, अध्यक्ष- सुमित्रा सिंह) आसीन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सत्य) है। 1998 के 11वीं विधानसभा चुनाव में कांग्रेस ने 153 सीटें जीतीं (अशोक गहलोत प्रथम बार CM बने) तथा इसी चुनाव में 5 विधानसभा क्षेत्रों में पहली बार प्रायोगिक तौर पर EVM का प्रयोग हुआ। 2003 के 12वीं विधानसभा चुनाव में पूरे राज्य में शत-प्रतिशत सीटों पर EVM का प्रयोग किया गया तथा वसुंधरा राजे प्रथम महिला CM बनीं। 12वीं विधानसभा के दौरान एक अद्भुत ऐतिहासिक संयोग रहा जब राज्य की राज्यपाल (श्रीमती प्रतिभा पाटिल), मुख्यमंत्री (श्रीमती वसुंधरा राजे) तथा विधानसभा अध्यक्ष (श्रीमती सुमित्रा सिंह) - तीनों शीर्ष पदों पर महिलाएँ ही आसीन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14वीं विधानसभा (2013-2018) एवं 15वीं विधानसभा (2018-2023) से संबंधित रिकॉर्ड तथ्यों में से कौन-सा कथन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14वीं विधानसभा (2013) में भारतीय जनता पार्टी (BJP) ने 163 सीटें जीतीं, जो राजस्थान के इतिहास में किसी एक पार्टी को मिली सर्वाधिक सीटें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13वीं और 14वीं दोनों विधानसभाओं में महिला विधायकों की संख्या राज्य के इतिहास में सर्वाधिक (28-28 महिलाएँ) रही।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15वीं विधानसभा चुनाव (2018) में सर्वाधिक मतदान प्रतिशत जैसलमेर जिले (85.36%) में तथा न्यूनतम पाली जिले (65.31%) में दर्ज किया गया था।</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उपर्युक्त सभी कथन सत्य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उपर्युक्त सभी कथन सत्य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14वीं विधानसभा (2013) में भारतीय जनता पार्टी (BJP) ने 163 सीटें जीतीं, जो राजस्थान के इतिहास में किसी एक पार्टी को मिली सर्वाधिक सीटें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13वीं और 14वीं दोनों विधानसभाओं में महिला विधायकों की संख्या राज्य के इतिहास में सर्वाधिक (28-28 महिलाएँ) रही।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15वीं विधानसभा चुनाव (2018) में सर्वाधिक मतदान प्रतिशत जैसलमेर जिले (85.36%) में तथा न्यूनतम पाली जिले (65.31%) में दर्ज किया गया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(उपर्युक्त सभी कथन सत्य हैं) है। 2013 के 14वीं विधानसभा चुनाव में BJP ने रिकॉर्ड 163 सीटें जीती थीं, जो राजस्थान विधानसभा के इतिहास में किसी भी राजनीतिक दल द्वारा जीती गई सर्वाधिक सीटें हैं (कैलाश मेघवाल सर्वाधिक मतों के अंतर से जीते थे)। 13वीं (2008) और 14वीं (2013) दोनों विधानसभाओं में 28-28 महिला विधायक निर्वाचित हुईं, जो अब तक का सर्वाधिक आंकड़ा है। 2018 के 15वीं विधानसभा चुनाव में कुल 74.69% मतदान हुआ था, जिसमें जैसलमेर शीर्ष पर तथा पाली न्यूनतम पर रहा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16वीं राजस्थान विधानसभा चुनाव (नवंबर 2023 / जनवरी 2024) के परिणामों एवं आंकड़ों के संदर्भ में निम्नलिखित कथनों पर विचार कीजिए: A. 25 नवंबर 2023 को 199 सीटों पर चुनाव हुए (करणपुर सीट पर कांग्रेस प्रत्याशी गुरमीत सिंह कुन्नर के निधन के कारण चुनाव स्थगित हुआ था)। B. करणपुर सीट पर 5 जनवरी 2024 को हुए उपचुनाव में कांग्रेस प्रत्याशी रूपेंद्र सिंह कुन्नर ने भाजपा के प्रत्याशी (तत्कालीन राज्य मंत्री सुरेंद्रपाल सिंह टीटी) को पराजित किया। C. 16वीं विधानसभा का कुल अंतिम दलगत स्थिति: BJP - 115, कांग्रेस - 70, BAP - 3, BSP - 2, RLD - 1, RLP - 1, निर्दलीय - 8। D. 16वीं विधानसभा चुनाव में कुल मतदान 75.45% दर्ज किया गया, जिसमें ग्रामीण मतदान (75.68%) शहरी मतदान (71.23%) से अधिक रहा।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(सभी कथन सत्य हैं) है। 16वीं विधानसभा हेतु 25 नवंबर 2023 को 199 सीटों पर मतदान हुआ। श्रीकरणपुर सीट पर स्थगन के बाद 5 जनवरी 2024 को उपचुनाव हुआ, जहाँ रूपेंद्र सिंह कुन्नर जीते। अंतिम दलगत स्थिति में भाजपा 115, कांग्रेस 70, भारत आदिवासी पार्टी (BAP) 3, बसपा 2, रालोद 1, रालोपा 1 तथा निर्दलीय 8 रहे। कुल मतदान 75.45% रहा जो 15वीं विधानसभा (74.69%) से 0.73% अधिक था। ग्रामीण क्षेत्रों में मतदान का प्रतिशत शहरी क्षेत्रों की तुलना में अधिक रहा। NOTA का प्रयोग 0.96% (3,82,066 वोट) मतदाताओं ने किया।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16वीं राजस्थान विधानसभा (2023-वर्तमान) के प्रमुख पदों एवं हस्तियों का सही मिलान कीजिए: सूची-I (पद / विवरण): सूची-I: A. मुख्यमंत्री (CM) B. विधानसभा अध्यक्ष (Speaker) C. प्रोटेम स्पीकर (Protem Speaker) D. सबसे युवा विधायक (Youngest MLA) सूची-II: 1. रवींद्र सिंह भाटी (शिव सीट से निर्दलीय, 25 वर्ष) 2. कालीचरण सराफ (मालवीय नगर, जयपुर) 3. वासुदेव देवनानी (अजमेर उत्तर) 4. भजनलाल शर्मा (सांगानेर, जयपुर)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(A-2, B-3, C-4, D-1) है। अनुच्छेद 171(3) में विधानपरिषद् की संरचना हेतु 1/3, 1/3, 1/12, 1/12, 1/6 का सूत्र निर्धारित है। कुल सदस्यों का 1/3 भाग स्थानीय निकायों के प्रतिनिधियों द्वारा निर्वाचित होता है; 1/3 भाग विधानसभा सदस्यों (MLAs) द्वारा ऐसे व्यक्तियों में से निर्वाचित होता है जो विधानसभा के सदस्य न हों; 1/12 भाग 3 वर्ष पुराने स्नातकों द्वारा; 1/12 भाग माध्यमिक विद्यालय या उससे उच्च शिक्षण संस्थानों में 3 वर्ष से अध्यापन करा रहे शिक्षकों द्वारा; तथा 1/6 भाग राज्यपाल द्वारा साहित्य, विज्ञान, कला, सहकारिता आंदोलन एवं समाज सेवा के क्षेत्र में विशिष्ट अनुभव रखने वाले व्यक्तियों में से मनोनीत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16वीं विधानसभा में भजनलाल शर्मा (सांगानेर सीट) राजस्थान के नए मुख्यमंत्री बने तथा दीया कुमारी एवं प्रेमचंद बैरवा उपमुख्यमंत्री बने। वासुदेव देवनानी (अजमेर उत्तर) विधानसभा अध्यक्ष निर्वाचित हुए। कालीचरण सराफ (मालवीय नगर) को राज्यपाल कलराज मिश्र ने प्रोटेम स्पीकर नियुक्त किया। बाड़मेर की शिव सीट से निर्दलीय चुनाव जीतने वाले रवींद्र सिंह भाटी (25 वर्ष) 16वीं विधानसभा के सबसे युवा विधायक बने। 16वीं विधानसभा में सर्वाधिक मतों के अंतर से जीत दीया कुमारी (विद्याधर नगर - 71,368 वोट) की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की 7 सीटों पर 13 नवंबर 2024 को हुए उपचुनावों के परिणामों के संबंध में कथनों पर विचार कीजिए: A. 16वीं विधानसभा में विधायकों के लोकसभा चुनाव जीतने तथा निधन से रिक्त हुई कुल 7 सीटों (झुंझुनूं, सलूंबर, देवली-उनियारा, रामगढ़, दौसा, चौरासी, खींवसर) पर उपचुनाव हुए। B. उपचुनाव के परिणामों में भारतीय जनता पार्टी (BJP) ने 7 में से सर्वाधिक 5 सीटों पर विजय प्राप्त की। C. चौरासी सीट पर कांग्रेस के अनिल कटारा तथा खींवसर सीट पर राष्ट्रीय लोकतांत्रिक पार्टी (RLP) के प्रकाश बेनीवाल विजयी रहे। D. बागीदौरा सीट पर हुए पृथक उपचुनाव में भारत आदिवासी पार्टी (BAP) के जयकृष्ण पटेल ने जीत दर्ज की।</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सत्य) है। 13 नवंबर 2024 को राजस्थान की 7 सीटों पर उपचुनाव संपन्न हुए (परिणाम 23 नवंबर 2024 को आए)। इनमें BJP ने 5 सीटें (झुंझुनूं- रेवतराम डागा, सलूंबर- शांता मीणा, देवली-उनियारा- राजेंद्र गुर्जर, रामगढ़- सुखवंत सिंह, दौसा- दीनदयाल बैरवा) जीतीं। कांग्रेस ने चौरासी सीट (अनिल कटारा) तथा RLP ने खींवसर सीट (प्रकाश बेनीवाल) जीती। इससे पूर्व बागीदौरा सीट पर महेंद्रजीत सिंह मालवीय के त्यागपत्र से हुए उपचुनाव में BAP के जयकृष्ण पटेल जीते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विधानसभा में महिला विधायकों की भागीदारी के ऐतिहासिक रुझानों के संबंध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प्रथम विधानसभा चुनाव (1952) में चुनाव लड़ने वाली सभी 4 महिला प्रत्याशी चुनाव हार गई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विधानसभा में अब तक सर्वाधिक महिला विधायकों की संख्या 13वीं एवं 14वीं विधानसभा (28-28 महिलाएँ) में रही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16वीं विधानसभा (2023) में कुल 21 महिला विधायक (10.5%) जीतकर आई हैं, जिनमें 10 BJP, 9 कांग्रेस तथा 2 निर्दलीय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16वीं विधानसभा में निर्वाचित सभी 21 महिला विधायक केवल सामान्य (अनारक्षित) वर्गों से ही संबंधित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16वीं विधानसभा में निर्वाचित सभी 21 महिला विधायक केवल सामान्य (अनारक्षित) वर्गों से ही संबंधित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प्रथम विधानसभा चुनाव (1952) में चुनाव लड़ने वाली सभी 4 महिला प्रत्याशी चुनाव हार गई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विधानसभा में अब तक सर्वाधिक महिला विधायकों की संख्या 13वीं एवं 14वीं विधानसभा (28-28 महिलाएँ) में रही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16वीं विधानसभा (2023) में कुल 21 महिला विधायक (10.5%) जीतकर आई हैं, जिनमें 10 BJP, 9 कांग्रेस तथा 2 निर्दलीय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कथन D असत्य है। 16वीं विधानसभा (2023) में चुनी गई 21 महिला विधायकों में से 7 महिलाएँ अनुसूचित जाति (SC) से तथा 3 महिलाएँ अनुसूचित जनजाति (ST) से संबंधित हैं। विकल्प A, B और C पूर्णतः सत्य हैं। 1952 में लड़ीं चारों महिलाएँ हार गई थीं; राज्य की पहली महिला MLA यशोदा देवी (1953) थीं। 13वीं व 14वीं विधानसभा में सर्वाधिक 28-28 महिलाएँ थीं। 16वीं विधानसभा में 21 महिला विधायक (10 BJP, 9 कांग्रेस, 2 निर्दलीय- प्रियंका चौधरी बाड़मेर व ऋतु बनावत बयाना)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में प्रतिपक्ष के नेता (Leader of Opposition) पद एवं इतिहास के संदर्भ में निम्नलिखित कथनों पर विचार कीजिए: A. विपक्ष के नेता पद का उल्लेख संविधान में नहीं है; यह पद प्राप्त करने हेतु किसी दल के पास कुल सीटों का कम से कम 10% (राजस्थान में 20 सीटें) होना अनिवार्य है। B. राजस्थान विधानसभा में प्रथम विपक्ष के नेता बीकानेर के जसवंत सिंह बने थे। C. महारावल लक्ष्मण सिंह राजस्थान विधानसभा में सर्वाधिक 4 बार विपक्ष के नेता रहे हैं। D. 16वीं विधानसभा में वर्तमान में कांग्रेस के टीकाराम जूली (अलवर ग्रामीण) विपक्ष के नेता हैं तथा वसुंधरा राजे राज्य की प्रथम महिला विपक्ष नेता रही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सत्य) है। विपक्ष का नेता एक वैधानिक पद है (संविधान में उल्लेख नहीं), जिसे कैबिनेट मंत्री के समान दर्जा प्राप्त होता है। इस हेतु कुल सीटों का 10% (20 सीटें) होना आवश्यक है। प्रथम विधानसभा में बीकानेर के जसवंत सिंह प्रथम विपक्ष नेता बने। डूंगरपुर के महारावल लक्ष्मण सिंह सर्वाधिक 4 बार विपक्ष के नेता रहे। भैरोसिंह शेखावत एवं गुलाबचंद कटारिया 3-3 बार विपक्ष नेता रहे। 14वीं विधानसभा में वसुंधरा राजे प्रथम महिला विपक्ष नेता बनी थीं तथा वर्तमान 16वीं विधानसभा में टीकाराम जूली (अलवर ग्रामीण) विपक्ष के 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18वीं लोकसभा चुनाव (अप्रैल-मई 2024) में राजस्थान के चुनावी प्रदर्शन एवं आंकड़ों के संबंध में कथनों पर विचार कीजिए: A. राजस्थान की कुल 25 लोकसभा सीटों पर दो चरणों (19 अप्रैल व 26 अप्रैल 2024) में चुनाव संपन्न हुए, जिसमें राज्य का कुल मतदान 62.10% रहा। B. राजस्थान की 25 लोकसभा सीटों में से 4 सीटें अनुसूचित जाति (SC) तथा 3 सीटें अनुसूचित जनजाति (ST) हेतु आरक्षित हैं। C. 18वीं लोकसभा चुनाव में राष्ट्रीय जनतांत्रिक गठबंधन (NDA) को 14 सीटें तथा इंडिया (INDIA) गठबंधन को 11 सीटें प्राप्त हुईं। D. दलगत आधार पर परिणामों में BJP को 14, कांग्रेस को 8, CPI(M) को 1, RLP को 1 तथा BAP को 1 सीट प्राप्त हुई।</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(सभी कथन सत्य हैं) है। 18वीं लोकसभा चुनाव 2024 में राजस्थान की 25 सीटों (4 SC: बीकानेर, गंगानगर, भरतपुर, करौली-धौलपुर; 3 ST: बांसवाड़ा, दौसा, उदयपुर) पर 62.10% मतदान हुआ। परिणामों में भाजपा ने 14 सीटें जीतीं, जबकि विपक्षी INDIA गठबंधन ने 11 सीटें (कांग्रेस 8, माकपा अमराराम- सीकर 1, रालोपा हनुमान बेनीवाल- नागौर 1, भारत आदिवासी पार्टी राजकुमार रोत- बांसवाड़ा 1) जीतीं। सर्वाधिक मतदान बाड़मेर सीट (74.25%) पर तथा न्यूनतम करौली-धौलपुर सीट (49.25%) पर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18वीं लोकसभा में राजस्थान से निर्वाचित सांसदों एवं उन्हें केंद्रीय मंत्रिपरिषद (2024) में दिए गए विभागों का सही मिलान कीजिए: सूची-I (सांसद व सीट): सूची-I: A. गजेंद्र सिंह शेखावत (जोधपुर) B. भूपेंद्र यादव (अलवर) C. अर्जुन राम मेघवाल (बीकानेर) D. भागीरथ चौधरी (अजमेर) सूची-II: 1. कृषि एवं किसान कल्याण (राज्य मंत्री) 2. कानून एवं न्याय; संसदीय कार्य (राज्य मंत्री - स्वतंत्र प्रभार) 3. वन, पर्यावरण एवं जलवायु परिवर्तन; श्रम एवं रोजगार (कैबिनेट मंत्री) 4. संस्कृति एवं पर्यटन (कैबिनेट मंत्री)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अनुच्छेद 172 के तहत राज्य विधानमण्डल के सदनों के कार्यकाल एवं आपातकालीन विस्तार के संदर्भ में निम्नलिखित कथनों पर विचार कीजिए: A. विधानसभा का कार्यकाल उसके प्रथम अधिवेशन की तिथि से 5 वर्ष होता है, जिसे राष्ट्रीय आपातकाल के दौरान संसद विधि द्वारा एक बार में 1 वर्ष के लिए बढ़ा सकती है। B. आपातकाल की उद्घोषणा समाप्त हो जाने के बाद विधानसभा का विस्तारित कार्यकाल किसी भी स्थिति में 6 माह से अधिक लागू नहीं रह सकता। C. राजस्थान की 5वीं विधानसभा (1972-1977) का कार्यकाल 1975 के राष्ट्रीय आपातकाल के कारण बढ़ाया गया था, जो राज्य के इतिहास में सर्वाधिक कार्यकाल वाली विधानसभा बनी। D. विधानपरिषद् एक स्थायी सदन है जिसे न भंग किया जा सकता है और न ही कभी समाप्त किया जा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C-1,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(A-4, B-3, C-2, D-1) है। 18वीं लोकसभा के बाद गठित मोदी सरकार 3.0 में राजस्थान से 4 सांसदों को मंत्रिपरिषद में स्थान मिला है: (1) गजेंद्र सिंह शेखावत (जोधपुर) - केंद्रीय संस्कृति एवं पर्यटन कैबिनेट मंत्री; (2) भूपेंद्र यादव (अलवर) - केंद्रीय वन, पर्यावरण एवं जलवायु परिवर्तन तथा श्रम एवं रोजगार कैबिनेट मंत्री; (3) अर्जुन राम मेघवाल (बीकानेर) - कानून एवं न्याय राज्य मंत्री (स्वतंत्र प्रभार); (4) भागीरथ चौधरी (अजमेर) - कृषि एवं किसान कल्याण राज्य मंत्री। इनके अतिरिक्त पाली मूल के अश्विनी वैष्णव (ओडिशा से राज्यसभा) कैबिनेट मंत्री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18वीं लोकसभा चुनाव 2024 में राजस्थान से चुने गए सांसदों के संबंध में कौन-सा विशेष रिकॉर्ड/तथ्य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से कोटा-बूंदी के सांसद ओम बिड़ला लगातार दूसरी बार (17वीं एवं 18वीं लोकसभा) लोकसभा अध्यक्ष चुने गए।</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भरतपुर (SC) सीट से चुनाव जीतने वाली संजना जाटव (कांग्रेस) राजस्थान की सबसे युवा सांसद बनीं।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राजसमंद सीट से चुनाव जीतने वाली महिमा कुमारी मेवाड़ (BJP) राजस्थान में सर्वाधिक मतों के अंतर (3,92,223 वोट) से विजयी हुईं।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18वीं लोकसभा में राजस्थान से कुल 10 महिलाएँ सांसद निर्वाचित होकर पहुँची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18वीं लोकसभा में राजस्थान से कुल 10 महिलाएँ सांसद निर्वाचित होकर पहुँची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से कोटा-बूंदी के सांसद ओम बिड़ला लगातार दूसरी बार (17वीं एवं 18वीं लोकसभा) लोकसभा अध्यक्ष चुने गए।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भरतपुर (SC) सीट से चुनाव जीतने वाली संजना जाटव (कांग्रेस) राजस्थान की सबसे युवा सांसद बनीं।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राजसमंद सीट से चुनाव जीतने वाली महिमा कुमारी मेवाड़ (BJP) राजस्थान में सर्वाधिक मतों के अंतर (3,92,223 वोट) से विजयी हुईं।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कथन D असत्य है। 18वीं लोकसभा (2024) में राजस्थान की 25 सीटों में से केवल 3 महिला सांसद ही चुनी गई हैं- (1) संजना जाटव (भरतपुर - कांग्रेस), (2) महिमा कुमारी मेवाड़ (राजसमंद - BJP), तथा (3) मंजू शर्मा (जयपुर - BJP)। विकल्प A, B और C बिल्कुल सत्य हैं। कोटा सांसद ओम बिड़ला पुनः लोकसभा अध्यक्ष बने हैं (बलराम जाखड़ के बाद ऐसा करने वाले दूसरे राजस्थानी)। संजना जाटव सबसे युवा MP बनीं तथा महिमा कुमारी मेवाड़ ने राज्य में सर्वाधिक अंतर (3,92,223 वोट) से जीत हासिल की (न्यूनतम जीत अंतर राव राजेंद्र सिंह, जयपुर ग्रामीण - 1,615 वोट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 राज्यसभा (10 सीटें) के वर्तमान प्रतिनिधित्व एवं सांसदों के संदर्भ में निम्नलिखित कथनों पर विचार कीजिए: A. राजस्थान से राज्यसभा की कुल 10 सीटें हैं, जिनमें वर्तमान में दलगत स्थिति: कांग्रेस - 5, BJP - 4, तथा 1 सीट रिक्त है। B. फरवरी 2024 में कांग्रेस की वरिष्ठ नेता सोनिया गांधी राजस्थान से राज्यसभा सदस्य निर्वाचित हुईं, जो वर्तमान में राजस्थान से एकमात्र महिला राज्यसभा सांसद हैं। C. मदन राठौड़ तथा चुन्नीलाल गरासिया वर्ष 2024 में भाजपा की ओर से राजस्थान से राज्यसभा सदस्य निर्वाचित हुए हैं। D. राजस्थान से राज्यसभा हेतु मनोनीत (Nominated) होने वाले प्रथम राजस्थानी नारायण सिंह माणकलाव तथा निर्वाचित होने वाले प्रथम रामनाथ पोद्दार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(सभी कथन सत्य हैं) है। राजस्थान की 10 राज्यसभा सीटों में से वर्तमान में 5 कांग्रेस के पास (सोनिया गांधी, रणदीप सुरजेवाला, मुकुल वासनिक, प्रमोद तिवारी, नीरज डांगी), 4 भाजपा के पास (मदन राठौड़, चुन्नीलाल गरासिया, घनश्याम तिवाड़ी, राजेंद्र गहलोत) हैं। सोनिया गांधी अप्रैल 2024 से राजस्थान से राज्यसभा सांसद बनी हैं और वे वर्तमान में राज्य की अकेली महिला RS सांसद हैं। नारायण सिंह माणकलाव राज्यसभा में मनोनीत होने वाले प्रथम राजस्थानी थे तथा रामनाथ पोद्दार प्रथम निर्वाचित राजस्थानी थे। रामनिवास मिर्धा व जसवंत सिंह सर्वाधिक 4-4 बार राज्यसभा सांसद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 संसद (लोकसभा/राज्यसभा) में प्रतिनिधित्व करने वाली ऐतिहासिक महिला सांसदों का उनके विशेष योगदान के साथ सही मिलान कीजिए: सूची-I (महिला सांसद): सूची-I: A. महारानी गायत्री देवी B. शारदा भार्गव C. डॉ. गिरिजा व्यास D. सुशीला बंगारू सूची-II: 1. जालौर सीट से 2004 में चुनी गईं राजस्थान की प्रथम SC महिला लोकसभा सांसद 2. 1952 में राजस्थान से चुनी गईं प्रथम महिला राज्यसभा सांसद (कुल 3 बार RS सदस्य) 3. 1962 में जयपुर सीट से स्वतंत्र पार्टी से चुनी गईं राजस्थान की प्रथम महिला लोकसभा सांसद 4. उदयपुर से 4 बार MP तथा केंद्रीय सरकार में मंत्री बनने वाली राज्य की प्रथम महिला (1991)</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C-4, D-1</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C-2, D-1</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B-2,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B-4,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(A-3, B-2, C-4, D-1) है। महारानी गायत्री देवी (जयपुर, स्वतंत्र पार्टी) 1962 में राजस्थान की प्रथम महिला लोकसभा सांसद बनी थीं। शारदा भार्गव 1952 में राज्य की प्रथम महिला राज्यसभा सांसद बनीं तथा वे सर्वाधिक 3 बार (1952, 1956, 1963) राज्यसभा सदस्य रहीं एवं राज्यसभा की उपसभापति भी रहीं। डॉ. गिरिजा व्यास 4 बार लोकसभा सदस्य रहीं तथा 1991 में पी.वी. नरसिम्हा राव सरकार में केंद्रीय उपमंत्री बनने वाली राजस्थान की प्रथम महिला बनीं। सुशीला बंगारू (जालौर, 2004) राज्य की प्रथम अनुसूचित जाति (SC) महिला सांसद बनी थीं (ST की प्रथम महिला MP उषा देवी मीणा - सवाई माधोपुर 1996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लोकसभा अध्यक्ष (Speaker of Lok Sabha) के रूप में राजस्थान के सांसदों के योगदान के संबंध में कथनों पर विचार कीजिए: A. राजस्थान के संसदीय इतिहास में अब तक कुल 2 नेताओं ने लोकसभा अध्यक्ष के प्रतिष्ठित पद को सुशोभित किया है। B. डॉ. बलराम जाखड़ (सीकर से सांसद) 7वीं एवं 8वीं लोकसभा (1980-1989) में लगातार दो बार लोकसभा अध्यक्ष रहे थे। C. ओम बिड़ला (कोटा-बूंदी से सांसद) 17वीं एवं 18वीं लोकसभा में लगातार दूसरी बार लोकसभा अध्यक्ष निर्वाचित हुए हैं। D. डॉ. बलराम जाखड़ एवं ओम बिड़ला दोनों ही नेता स्वतंत्र भारत में लगातार दो बार पूर्ण कार्यकाल हेतु लोकसभा अध्यक्ष चुने जाने वाले एकमात्र अध्यक्ष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(A, B, C एवं D सभी सत्य) है। राजस्थान से चुने गए दो सांसदों ने देश की लोकसभा के अध्यक्ष पद का गौरव बढ़ाया है। डॉ. बलराम जाखड़ (सीकर से सांसद रहते हुए) 1980 से 1989 तक लगातार दो पूर्ण कार्यकालों हेतु लोकसभा अध्यक्ष रहे। कोटा-बूंदी से भाजपा सांसद ओम बिड़ला 2019 (17वीं लोकसभा) के बाद जून 2024 में 18वीं लोकसभा के भी पुनः अध्यक्ष निर्वाचित हुए। भारतीय संसदीय इतिहास में बलराम जाखड़ एवं ओम बिड़ला ही ऐसे दो अध्यक्ष हैं जो लगातार दो कार्यकालों के लिए अध्यक्ष चुने गए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विधानसभा सीटों के भौगोलिक एवं प्रशासनिक विशिष्ट रिकॉर्ड्स के संदर्भ में कौन-सा कथन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सर्वाधिक विधानसभा सीटों वाला जिला जयपुर (19 सीटें) है, जबकि सबसे कम सीटों वाले जिले जैसलमेर (2) व प्रतापगढ़ (2)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क्षेत्रफल की दृष्टि से राजस्थान का सबसे बड़ा विधानसभा क्षेत्र जैसलमेर है तथा राजस्थान विधानसभा नियमावली में क्रमांक 01 सीट 'सारदुलशहर' (श्रीगंगानगर)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बांसवाड़ा, डूंगरपुर एवं प्रतापगढ़ - ये तीन ऐसे जिले हैं जिनकी सभी विधानसभा सीटें केवल अनुसूचित जनजाति (ST) हेतु आरक्षित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जैसलमेर एवं राजसमंद ऐसे जिले हैं जहाँ विधानसभा में अनुसूचित जाति (SC) हेतु सीटें आरक्षित हैं, परंतु अनुसूचित जनजाति (ST) हेतु एक भी सीट आरक्षित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A है। कथन A, B और C सही हैं, जबकि कथन D गलत है। अनुच्छेद 172(2) के तहत विधानपरिषद् एक स्थायी सदन है जिसे विघटित (Dissolve) तो नहीं किया जा सकता, परंतु अनुच्छेद 169 के तहत संसद द्वारा इसे पूरी तरह समाप्त (Abolish) किया जा सकता है। यह अंतर इसे राज्यसभा से अलग करता है (राज्यसभा को न भंग किया जा सकता है, न समाप्त)। आपातकाल में संसद कानून बनाकर विधानसभा का कार्यकाल एक बार में 1 वर्ष बढ़ा सकती है, जो आपातकाल हटने के 6 माह बाद स्वतः प्रभावहीन हो जाता है। राजस्थान की 5वीं विधानसभा का कार्यकाल आपातकाल के कारण बढ़ा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जैसलमेर एवं राजसमंद ऐसे जिले हैं जहाँ विधानसभा में अनुसूचित जाति (SC) हेतु सीटें आरक्षित हैं, परंतु अनुसूचित जनजाति (ST) हेतु एक भी सीट आरक्षित नहीं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में सर्वाधिक विधानसभा सीटों वाला जिला जयपुर (19 सीटें) है, जबकि सबसे कम सीटों वाले जिले जैसलमेर (2) व प्रतापगढ़ (2)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क्षेत्रफल की दृष्टि से राजस्थान का सबसे बड़ा विधानसभा क्षेत्र जैसलमेर है तथा राजस्थान विधानसभा नियमावली में क्रमांक 01 सीट 'सारदुलशहर' (श्रीगंगानगर)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बांसवाड़ा, डूंगरपुर एवं प्रतापगढ़ - ये तीन ऐसे जिले हैं जिनकी सभी विधानसभा सीटें केवल अनुसूचित जनजाति (ST) हेतु आरक्षित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सही उत्तर विकल्प D है क्योंकि कथन D असत्य है। जैसलमेर एवं राजसमंद राजस्थान के ऐसे जिले हैं जहाँ विधानसभा में SC या ST किसी भी वर्ग के लिए एक भी सीट आरक्षित नहीं है (ये पूरी तरह अनारक्षित जिले हैं)। विकल्प A, B और C पूरी तरह सत्य हैं। जयपुर में सर्वाधिक 19 सीटें (अलवर में 11 सीटें) हैं; जैसलमेर व प्रतापगढ़ में न्यूनतम 2-2 सीटें हैं। जैसलमेर क्षेत्रफल में सबसे बड़ा विधानसभा क्षेत्र है, जबकि श्रीगंगानगर का सारदुलशहर क्रमांक-01 विधानसभा सीट है। बांसवाड़ा, डूंगरपुर व प्रतापगढ़ जिलों की सभी सीटें ST वर्ग के लिए आरक्षित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विधानमण्डल के सदस्यों की योग्यताओं (अनुच्छेद 173) एवं दोहरे पद के प्रतिषेध (अनुच्छेद 190) के संबंध में कौन-सा कथन संवैधानिक रूप से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विधानसभा सदस्य बनने हेतु न्यूनतम आयु 21 वर्ष तथा विधानपरिषद् हेतु 25 वर्ष होना अनिवार्य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यदि कोई व्यक्ति विधानमण्डल के दोनों सदनों का सदस्य चुन लिया जाता है, तो उसे 10 दिनों के भीतर एक सदन की सदस्यता त्यागनी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कोई भी व्यक्ति एक ही समय में दो या अधिक राज्यों के विधानमण्डलों का सदस्य रह सकता है यदि वह दोनों राज्यों का मतदाता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जनप्रतिनिधित्व अधिनियम 1951 के तहत 1 वर्ष या उससे अधिक कारावास की सजा प्राप्त व्यक्ति चुनाव लड़ने के लिए अयोग्य हो जाता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