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4 पारिस्थितिकी तंत्रों (Ecosystems) के संबंध में निम्नलिखित कथनों पर विचार कीजिए: A. अरावली पारिस्थितिकी तंत्र में वनस्पति सघनता सर्वाधिक होने के कारण जैव विविधता (Biodiversity) राज्य में सर्वाधिक पाई जाती है। B. पूर्वी मैदान पारिस्थितिकी तंत्र जलपीपी, इंडियन स्कीमर, जांधिल तथा सारस जैसे पक्षियों की अधिकता के कारण सर्वाधिक पक्षी जैव विविधता वाला क्षेत्र है। C. मरु पारिस्थितिकी तंत्र में सर्वाधिक वर्षा एवं उच्च वनस्पति सघनता के कारण जैव विविधता राज्य में दूसरे स्थान पर है। D. हाड़ौती पारिस्थितिकी तंत्र में सर्वाधिक वर्षा के कारण जलीय जैव विविधता (Aquatic Biodiversity) सर्वाधिक पाई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D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और C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C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और B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माउंट आबू क्षेत्र में 1500 मीटर से अधिक ऊँचाई पर 150 सेमी से अधिक वर्षा होने के कारण उपोष्ण सदाबहार वन पाए जाते हैं जो कुल वनों का 1% हैं। उष्ण सागवान वन 75-110 सेमी वर्षा वाले दक्षिणी व दक्षिणी-पूर्वी राजस्थान (7% भाग) में केंद्रित हैं। उष्ण धोक वन 30-60 सेमी वर्षा वाले अर्धशुष्क क्षेत्र व अरावली में विस्तृत होकर राज्य के सर्वाधिक 58% वन क्षेत्र को आच्छादित करते हैं। कथन D असत्य है क्योंकि राजस्थान में कोणधारी, अल्पाइन या मैंग्रोव वन बिल्कुल नहीं पाए जाते, इनके लिए अत्यधिक बर्फबारी, ठंड या समुद्र तटीय दलदली पारिस्थितिकी की आवश्यकता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(A-4, B-3, C-2, D-1) है। राजस्थान में कुल 3 राष्ट्रीय उद्यान (रणथम्भौर, केवलादेव, मुकुंदरा हिल्स) हैं। 5 बाघ परियोजनाएँ (रणथम्भौर, सरिस्का, मुकुंदरा, रामगढ़ विषधारी, धौलपुर-करौली) हैं। 5 रामसर स्थल (केवलादेव, सांभर, मेनार, खींचन, सिलीसेढ़) हैं। कुल 39 कंजर्वेशन रिजर्व तथा 33 आखेट निषेध क्षेत्र (Hunting Prohibited Areas)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50/50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माउंट आबू (सिरोही) के उपोष्ण पर्वतीय सदाबहार वनों में पाया जाने वाला वह अद्वितीय औषधीय पादप कौन-सा है, जो संपूर्ण विश्व में केवल इसी स्थान पर प्राकृतिक रूप से उगता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डिक्लिप्टेरा आबूऐंसिस (Ambertari)</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बोसवेलिया सेराटा (Salar)</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टेक्टोना ग्रैंडिस (Sagwan)</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लेसियुरस सिंडिकस (Sewan)</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डिक्लिप्टेरा आबूऐंसिस (Ambertari)</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बोसवेलिया सेराटा (Salar)</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टेक्टोना ग्रैंडिस (Sagwan)</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लेसियुरस सिंडिकस (Sewan)</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डिक्लिप्टेरा आबूऐंसिस (स्थानीय नाम: अम्बरतरी) माउंट आबू (सिरोही) की पहाड़ियों में पाया जाने वाला एक दुर्लभ स्थानिक (Endemic) एवं औषधीय पादप है जो विश्व में केवल इसी स्थान पर प्राकृतिक रूप से पाया जाता है। विकल्प B (बोसवेलिया सेराटा) सालर वृक्ष का वैज्ञानिक नाम है जो अरावली की 450 मी से ऊँची पहाड़ियों पर मिलता है। विकल्प C (टेक्टोना ग्रैंडिस) सागवान वृक्ष का वैज्ञानिक नाम है और विकल्प D (लेसियुरस सिंडिकस) सेवण घास का वैज्ञानिक नाम है जो जैसलमेर में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वन संपदा/वृक्षों तथा उनके वैज्ञानिक/स्थानीय नामों का सही मिलान कीजिए: सूची-I: सूची-I: A. खेजड़ी B. रोहिड़ा C. महुआ D. पलाश/ढाक सूची-II: 1. ब्युटिया मोनोस्पर्मा ('जंगल की ज्वाला') 2. मधुका लोंगिफोलिया ('आदिवासियों का कल्पवृक्ष') 3. प्रोसोपिस सिनेरेरिया ('राज्य वृक्ष' / जांटी) 4. टीकोमेला अंडुलेटा ('मरुस्थल का सागवान')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834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(A-3, B-4, C-2, D-1) है। खेजड़ी का वैज्ञानिक नाम प्रोसोपिस सिनेरेरिया है, जिसे राज्य वृक्ष (1983) घोषित किया गया था और स्थानीय भाषा में जांटी कहते हैं। रोहिड़ा का वैज्ञानिक नाम टीकोमेला अंडुलेटा है जिसे राज्य पुष्प (1983) तथा 'मरुस्थल का सागवान' कहा जाता है। महुआ का वैज्ञानिक नाम मधुका लोंगिफोलिया है जिसे 'आदिवासियों का कल्पवृक्ष' कहते हैं और इसके फूलों से शराब (मोकड़) बनती है। पलाश का वैज्ञानिक नाम ब्युटिया मोनोस्पर्मा है, जिसे इसके लाल-नारंगी फूलों के कारण 'जंगल की ज्वाला' (Flame of the Forest)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834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विश्व प्रसिद्ध खेजड़ली आंदोलन (1730 ई.) के संबंध में निम्नलिखित कथनों पर विचार कीजिए: A. यह आंदोलन भाद्रपद शुक्ला दशमी, 1730 ई. को जोधपुर रियासत के खेजड़ली गाँव में हुआ था। B. इस आंदोलन का नेतृत्व अमृतादेवी बिश्नोई ने किया, जिसमें उनकी तीन पुत्रियों सहित कुल 363 लोगों ने वनों की रक्षा हेतु बलिदान दिया। C. बिश्नोई समुदाय द्वारा पेड़ों की रक्षा हेतु दिए गए इस बलिदान को स्थानीय इतिहास में 'साका' या 'खडाना' कहा जाता है। D. भारत में प्रतिवर्ष 12 सितंबर को 'खेजड़ली दिवस' मनाया जाता है, जिसकी शुरुआत वर्ष 1978 से हुई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और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23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कथन A, B, C और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B और C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(सभी कथन A, B, C और D सही हैं)। जोधपुर के राजा अभयसिंह के समय सेनापति गिरधारीदास द्वारा पेड़ काटने का विरोध करते हुए अमृतादेवी बिश्नोई के नेतृत्व में 363 लोगों (294 पुरुष व 69 महिलाएँ) ने 1730 ई. में बलिदान दिया था। इस घटना को 'साका-खडाना' कहा जाता है। विश्व का एकमात्र वृक्ष मेला खेजड़ली गाँव में भाद्रपद शुक्ला दशमी को आयोजित होता है। 12 सितंबर 1978 से प्रतिवर्ष 12 सितंबर को 'खेजड़ली दिवस' के रूप में मनाया जाता है। अतः सभी चारों कथन पूर्णतः ऐतिहासिक तथ्यों पर आधारित एवं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23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घासों एवं उनकी विशेषताओं का सही युग्म सुमेलित कीजिए: सूची-I: सूची-I: A. सेवण घास B. खस घास C. मोचिया घास D. काँग्रेस घास सूची-II: 1. वेटीवेरिया जिजेनियोइडस (इत्र व कूलरों की टाटियाँ बनाने हेतु) 2. पार्थेनियम हिस्टेरोफोरस (चर्म रोग व अस्थमाकारक हानिकारक खरपतवार) 3. लेसियुरस सिंडिकस (जैसलमेर की लाठी सीरिज में गोडावण की शरणस्थली) 4. साइप्रस रोटेंडस (तालछापर अभयारण्य, चूरू में पाई जाने वाली घास)</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64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C-3,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(A-3, B-1, C-4, D-2) है। सेवण (लेसियुरस सिंडिकस) जैसलमेर के भूगर्भीय जलपट्टी क्षेत्र (लाठी सीरिज) में उगती है और गोडावण पक्षी की प्रमुख शरणस्थली व दुधारू पशुओं का पौष्टिक चारा है। खस (वेटीवेरिया जिजेनियोइडस) सवाई माधोपुर, भरतपुर, टोंक में पाई जाने वाली सुगंधित घास है जिसकी जड़ों से इत्र व शरबत बनता है। मोचिया घास तालछापर (चूरू) में काले हिरणों का प्रिय भोजन है। काँग्रेस घास (पार्थेनियम) अमेरिका से आयातित एक विषैली खरपतवार है जो अस्थमा व त्वचा रोग फैलाती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64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संचालित वृक्षारोपण एवं वानिकी कार्यक्रमों के विषय में निम्नलिखित कथनों पर विचार कीजिए: A. अरावली वृक्षारोपण योजना (1992-2000) ओईसीएफ (OECF, जापान) के सहयोग से अरावली के 10 जिलों में चलाई गई थी। B. राजस्थान राज्य वानिकी एवं जैव विविधता परियोजना (RFBP-Phase II) जापानी एजेंसी JICA के सहयोग से 15 जिलों में लागू की गई थी। C. घर-घर औषधि योजना (अगस्त 2021) के तहत प्रत्येक परिवार को 4 औषधीय पौधे (तुलसी, अश्वगंधा, कालमेघ, गिलोय) बाँटे गए। D. 'ऑपरेशन खेजड़ी' कार्यक्रम की शुरुआत वर्ष 2009 में हरियाली बढ़ाने हेतु की गई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D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और C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और B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D सही हैं)। राजस्थान में सर्वाधिक जैव विविधता अरावली पारिस्थितिकी तंत्र में पाई जाती है क्योंकि यहाँ वनस्पति सघनता सर्वाधिक है, इसलिए कथन A पूरी तरह सत्य है। पूर्वी मैदानी भाग में जलीय व मैदानी पक्षियों की प्रचुरता के कारण पक्षी जैव विविधता सर्वाधिक है, अतः कथन B भी सत्य है। हाड़ौती क्षेत्र में राज्य की सर्वाधिक वर्षा होने के कारण घड़ियाल, मगरमच्छ, गांगेय डॉल्फिन व उद्विलाव जैसे जीवों के साथ जलीय जैव विविधता सर्वाधिक पाई जाती है, जिससे कथन D सही है। कथन C असत्य है क्योंकि मरु पारिस्थितिकी तंत्र में कम वर्षा व न्यूनतम वनस्पति सघनता के कारण जैव विविधता राज्य में सबसे कम (न्यूनतम) पाई जाती है, न कि दूसरे स्थान पर।</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अरावली वृक्षारोपण योजना अप्रैल 1992 में जापान के सहयोग से 10 अरावली जिलों (अलवर, जयपुर, सीकर, झुंझुनूं, नागौर, पाली, सिरोही, उदयपुर, चित्तौड़, बाँसवाड़ा) में शुरू हुई। RFBP-Phase II (2011-2022) जापानी एजेंसी JICA के सहयोग से 15 जिलों में संचालित हुई। घर-घर औषधि योजना 1 अगस्त 2021 से शुरू हुई जिसमें तुलसी, गिलोय, अश्वगंधा व कालमेघ के 8 किट (4 प्रजातियाँ) दिए गए। कथन D असत्य है क्योंकि 'ऑपरेशन खेजड़ी' की शुरुआत 1991 ई. में हुई थी, न कि 2009 में (2009 में 'हरित राजस्थान कार्यक्रम' शुरू हुआ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पर्यावरण एवं वानिकी संबंधी पुरस्कारों तथा उनकी स्थापना/पुरस्कार राशि का मिलान कीजिए: सूची-I: सूची-I: A. अमृता देवी बिश्नोई पुरस्कार B. इंदिरा प्रियदर्शनी वृक्ष मित्र पुरस्कार C. राजीव गाँधी पर्यावरण संरक्षण पुरस्कार D. कैलाश सांखला वन्यजीव संरक्षण पुरस्कार सूची-II: 1. वर्ष 1986 (₹2.5 लाख - भारत सरकार द्वारा) 2. वर्ष 1994 (₹50,000 - तीन श्रेणियों में) 3. वर्ष 2010 (₹50,000 - वन्यजीव सुरक्षा हेतु) 4. वर्ष 2012 (₹2 से ₹5 लाख + रजत कमल)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45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(A-2, B-1, C-4, D-3) है। अमृता देवी बिश्नोई पुरस्कार 1994 में शुरू किया गया था, जिसमें ₹50,000 की राशि व्यक्तिगत वन/वन्यजीव संरक्षण व संस्थागत सुरक्षा हेतु दी जाती है (प्रथम विजेता: रामदेव बिश्नोई 1994)। इंदिरा प्रियदर्शनी वृक्ष मित्र पुरस्कार 1986 में केंद्रीय पर्यावरण मंत्रालय द्वारा बंजर भूमि विकास हेतु ₹2,50,000 राशि के साथ शुरू हुआ। राजीव गाँधी पर्यावरण संरक्षण पुरस्कार 2012 में शुरू हुआ जो 5 जून को दिया जाता है (व्यक्तिगत ₹2 लाख, नगरीय निकाय ₹3 लाख, संस्थागत ₹5 लाख)। कैलाश सांखला पुरस्कार 2010 में ₹50,000 राशि के साथ वन्यजीव संरक्षण हेतु स्थापित हुआ।</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45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भारत एवं राजस्थान के प्रमुख पर्यावरणीय अधिनियमों तथा परियोजनाओं के संदर्भ में कथनों पर विचार कीजिए: A. वन्यजीव संरक्षण अधिनियम 1972 (संशोधित 2022) राजस्थान में 1 सितंबर 1973 को लागू हुआ था। B. वन संरक्षण अधिनियम 1980 के तहत वन भूमि को गैर-वन कार्यों (जैसे खनन/निर्माण) में बदलने हेतु केंद्र सरकार की पूर्वानुमति अनिवार्य है। C. राजस्थान राज्य जैव विविधता बोर्ड का गठन 14 सितंबर 2010 को जैव विविधता अधिनियम 2002 के तहत जयपुर में किया गया। D. भारत सरकार ने गांगेय डॉल्फिन (Susu) को वर्ष 1973 में ही राष्ट्रीय जलीय जीव घोषित कर दिया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85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भारत में वन्यजीव संरक्षण अधिनियम 9 सितंबर 1972 को पारित हुआ जिसे राजस्थान में 1 सितंबर 1973 को लागू किया गया। वन संरक्षण अधिनियम 1980 व पर्यावरण संरक्षण अधिनियम (EPA) 1986 पर्यावरण सुरक्षा के प्रमुख स्तंभ हैं। राजस्थान राज्य जैव विविधता बोर्ड 14 सितंबर 2010 को स्थापित हुआ। कथन D असत्य है क्योंकि गांगेय डॉल्फिन को 18 मई 2010 (घोषणा 5 अक्टूबर 2009) को राष्ट्रीय जलीय जीव घोषित किया गया था, 1973 में नहीं (1973 में प्रोजेक्ट टाइगर शुरू हुआ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85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स्थित पर्यावरण एवं वन अनुसंधान संस्थानों तथा उनके स्थापना वर्ष/मुख्यालय का मिलान कीजिए: सूची-I: सूची-I: A. काजरी (CAZRI - Central Arid Zone Research Institute) B. आफरी (AFRI - Arid Forest Research Institute) C. राजस्थान राज्य जैव विविधता बोर्ड D. भारतीय वन सर्वेक्षण (FSI - Forest Survey of India) सूची-II: 1. 1987 (जोधपुर) 2. 1959 (जोधपुर) 3. 1981 (देहरादून, उत्तराखंड) 4. 2010 (जयपुर)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26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(A-2, B-1, C-4, D-3) है। CAZRI (केन्द्रीय शुष्क क्षेत्र अनुसंधान संस्थान) की स्थापना 1959 में जोधपुर में हुई थी (इसके 5 उपकेंद्र बीकानेर, जैसलमेर, पाली, भुज व लेह में हैं)। AFRI (शुष्क वन अनुसंधान संस्थान) की स्थापना 1987 में जोधपुर में हुई। राजस्थान राज्य जैव विविधता बोर्ड 14 सितंबर 2010 को जयपुर में स्थापित हुआ। FSI (भारतीय वन सर्वेक्षण) का मुख्यालय देहरादून (उत्तराखंड) में है जिसकी स्थापना 1981 में हुई और यह प्रति 2 वर्ष में ISFR वन रिपोर्ट प्रकाशित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26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प्रमुख अंतरराष्ट्रीय एवं राष्ट्रीय पर्यावरण दिवसों की तिथियों के संबंध में कथनों का परीक्षण कीजिए: A. 2 फरवरी को विश्व आर्द्रभूमि दिवस (World Wetlands Day) तथा 21 मार्च को विश्व वानिकी दिवस मनाया जाता है। B. 22 अप्रैल को विश्व पृथ्वी दिवस (World Earth Day) तथा 22 मई को विश्व जैव विविधता दिवस मनाया जाता है। C. 5 जून को विश्व पर्यावरण दिवस तथा 16 सितंबर को विश्व ओज़ोन संरक्षण दिवस मनाया जाता है। D. राजस्थान में प्रतिवर्ष 12 अगस्त को 'खेजड़ली दिवस' मनाया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66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2 फरवरी 1971 को रामसर सम्मेलन हुआ था इसलिए 2 फरवरी को आर्द्रभूमि दिवस मनाते हैं। 21 मार्च को वानिकी दिवस, 22 मार्च को जल दिवस, 22 अप्रैल को पृथ्वी दिवस, 22 मई को जैव विविधता दिवस, 5 जून को पर्यावरण दिवस व 16 सितंबर को ओज़ोन दिवस मनाया जाता है। कथन D असत्य है क्योंकि राजस्थान में 'खेजड़ली दिवस' 12 सितंबर को मनाया जाता है (प्रथम बार 12 सितंबर 1978 को मनाया गया था), न कि 12 अगस्त 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66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वन्यजीव संरक्षण की स्वः स्थाने (In-Situ) तथा बाह्य स्थाने (Ex-Situ) विधियों व उनके उदाहरणों का सुमेलित युग्म चुनिए: सूची-I: सूची-I: A. राष्ट्रीय उद्यान व अभयारण्य B. चिड़ियाघर (Zoo) व जंतुआलय C. मृग उद्यान (Deer Parks) D. जीन बैंक व एक्वेरियम सूची-II: 1. बाह्य स्थाने (Ex-Situ) - कृत्रिम जलीय/अनुवंशिक संरक्षण 2. स्वः स्थाने (In-Situ) - प्राकृतिक मूल आवास में संरक्षण 3. बाह्य स्थाने (Ex-Situ) - कृत्रिम बाड़े में पशु संरक्षण 4. बाह्य स्थाने (Ex-Situ) - मानव निर्मित पिंजरे/सफारी में संरक्षण</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एवं भारत में वन नीतियों तथा प्रशासनिक व्यवस्था से जुड़े वर्षों का सही मिलान कीजिए: सूची-I: सूची-I: A. प्रथम रियासती वन संरक्षण योजना (जोधपुर रियासत) B. प्रथम रियासती वन अधिनियम (अलवर रियासत) C. राजस्थान वन विभाग की स्थापना (कोटा) D. प्रथम राज्य वन एवं पर्यावरण नीति (राजस्थान) सूची-II: 1. 1950 ई. 2. 1910 ई. 3. 2010 ई. 4. 1935 ई.</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C-3,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(A-2, B-4, C-3, D-1) है। स्वः स्थाने (In-Situ) का अर्थ है जीवों को उनके प्राकृतिक आवास (जंगल) में संरक्षित करना, जैसे- राष्ट्रीय उद्यान, अभयारण्य, टाइगर रिजर्व, रामसर साइट्स व कंजर्वेशन रिजर्व। बाह्य स्थाने (Ex-Situ) का अर्थ है जीवों को प्राकृतिक आवास से बाहर लाकर कृत्रिम व सुरक्षित स्थान पर रखना, जैसे- जंतुआलय (Zoo), मृग उद्यान, जैविक उद्यान (Bio Parks), जीन बैंक (Gene Bank) व एक्वेरियम।</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3 राष्ट्रीय उद्यानों के संदर्भ में निम्नलिखित कथनों पर विचार कीजिए: A. रणथम्भौर राष्ट्रीय उद्यान (सवाई माधोपुर) 1 नवंबर 1980 को घोषित राजस्थान का प्रथम राष्ट्रीय उद्यान है जिसे 'बाघों का घर' कहते हैं। B. केवलादेव राष्ट्रीय उद्यान (भरतपुर) 27 अगस्त 1981 को घोषित राजस्थान का सबसे छोटा (28.73 किमी²) राष्ट्रीय उद्यान है और यह UNESCO की विश्व प्राकृतिक धरोहर (1985) में शामिल एकमात्र स्थल है। C. मुकुंदरा हिल्स राष्ट्रीय उद्यान (कोटा-चित्तौड़गढ़) 9 जनवरी 2012 को घोषित राजस्थान का नवीनतम एवं क्षेत्रफल में सबसे बड़ा राष्ट्रीय उद्यान है। D. केवलादेव राष्ट्रीय उद्यान चंबल और बनास नदियों के संगम पर स्थित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47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रणथम्भौर 1980 में बना पहला राष्ट्रीय उद्यान (282.03 किमी²) है जहाँ त्रिनेत्र गणेश मंदिर व जोगी महल स्थित हैं। केवलादेव 1981 में बना सबसे छोटा राष्ट्रीय उद्यान है जो UNESCO प्राकृतिक धरोहर (1985) व रामसर साइट (1981) में शामिल है। मुकुंदरा हिल्स 2012 में बना नवीनतम व सबसे बड़ा (200.43 किमी²) राष्ट्रीय उद्यान है। कथन D असत्य है क्योंकि केवलादेव गंभीरी एवं बाणगंगा नदियों के संगम पर स्थित है; चंबल और बनास का संगम रणथम्भौर (पदरा गाँव, सवाई माधोपुर) के निकट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47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राष्ट्रीय उद्यानों एवं उनसे जुड़ी मुख्य विशेषताओं/नदियों/स्थलों का मिलान कीजिए: सूची-I: सूची-I: A. रणथम्भौर राष्ट्रीय उद्यान B. केवलादेव राष्ट्रीय उद्यान C. मुकुंदरा हिल्स राष्ट्रीय उद्यान D. राष्ट्रीय मरु उद्यान (अभयारण्य) सूची-II: 1. गागरोनी तोते (हीरामन), अबली मीणी का महल, गुप्तकालीन शिव मंदिर 2. 3162 वर्ग किमी (जैसलमेर-बाड़मेर) - गोडावण व आकल वुड फॉसिल पार्क 3. डॉ. सलीम अली की कर्मस्थली, साइबेरियन सारस, अजान बाँध, ऐंचा घास 4. त्रिनेत्र गणेश मंदिर, कुक्कर घाटी (Dog Valley), पदम ताला, मछली बाघिन (T-16)</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88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C-3,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C-1, D-2) है। रणथम्भौर में त्रिनेत्र गणेश मंदिर, कुक्कर घाटी, पदम ताला, जोगी महल व प्रसिद्ध बाघिन मछली (T-16) स्थित हैं। केवलादेव प्रसिद्ध पक्षी विज्ञानी डॉ. सलीम अली की कर्मस्थली है जहाँ साइबेरियन सारस आते हैं तथा अजान बाँध व ऐंचा घास पाई जाती है। मुकुंदरा हिल्स में गागरोनी तोते (हीरामन), अबली मीणी का महल व हूणों का शिव मंदिर स्थित है। राष्ट्रीय मरु उद्यान 3162 किमी² में फैला सबसे बड़ा अभयारण्य है जहाँ गोडावण व आकल कास्ट जीवाश्म पार्क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88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5 बाघ परियोजनाओं (Tiger Reserves) के संबंध में निम्नलिखित कथनों का परीक्षण कीजिए: A. रणथम्भौर टाइगर रिजर्व (1973-74) राजस्थान की पहली तथा सरिस्का टाइगर रिजर्व (1978-79) राज्य की दूसरी बाघ परियोजना है। B. मुकुंदरा हिल्स टाइगर रिजर्व (2013) राज्य की तीसरी तथा रामगढ़ विषधारी (बूंदी, 16 मई 2022) राज्य की चौथी (देश की 52वीं) बाघ परियोजना है। C. धौलपुर-करौली टाइगर रिजर्व (28 सितंबर 2023) राजस्थान की 5वीं तथा भारत की 55वीं बाघ परियोजना के रूप में अधिसूचित किया गया है। D. सरिस्का देश का पहला टाइगर रिजर्व है जहाँ बाघों का सफलतापूर्वक पुनर्स्थापन (Reintroduction/हेलीकॉप्टर से ट्रांसलोकेशन) किया गया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और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28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18/50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कथन A, B, C और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B और C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(सभी कथन A, B, C और D सही हैं)। राजस्थान में 5 बाघ परियोजनाएँ हैं: 1. रणथम्भौर (1973-74/अधिसूचित 2007), 2. सरिस्का (1978-79/अधिसूचित 2007 - जहाँ बाघ बबली व सुल्तान को पहली बार विस्थापित किया गया), 3. मुकुंदरा हिल्स (9 अप्रैल 2013), 4. रामगढ़ विषधारी (16 मई 2022 - देश की 52वीं), और 5. धौलपुर-करौली (अधिसूचित 6 अक्टूबर 2023 - देश की 55वीं)। अतः सभी चारों कथन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28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18/50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वन्यजीव अभयारण्यों एवं उनके प्रमुख वन्यजीवों/विशेषताओं का सही मिलान कीजिए: सूची-I: सूची-I: A. सीतामाता अभयारण्य (प्रतापगढ़) B. तालछापर अभयारण्य (चूरू) C. माउंट आबू अभयारण्य (सिरोही) D. शेरगढ़ अभयारण्य (बारां) सूची-II: 1. 'साँपों की शरणस्थली', परवन नदी के किनारे 2. जंगली मुर्गे (Wild Fowl), डिक्लिप्टेरा आबूऐंसिस 3. उड़न गिलहरी (Flying Squirrel), चौसिंगा (घंटेल), पेंगोलिन 4. काले हिरण (Black Buck), कुरजां पक्षी, मोचिया घास</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69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19/50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(A-3, B-4, C-2, D-1) है। सीतामाता अभयारण्य (प्रतापगढ़) महुआ के वृक्षों पर रहने वाली उड़न गिलहरी (मेशवा), चौसिंगा (घंटेल) व सर्वाधिक सागवान वनों के लिए प्रसिद्ध है। तालछापर (चूरू) काले हिरणों, कुरजां पक्षियों व मोचिया घास के लिए प्रसिद्ध है। माउंट आबू (सिरोही) गुरुशिखर के पास जंगली मुर्गों व अम्बरतरी पौधे के लिए प्रसिद्ध है। शेरगढ़ अभयारण्य (बारां) परवन नदी के तट पर स्थित है जिसे 'साँपों की शरणस्थली'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69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19/50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रामसर स्थलों (Ramsar Sites / नम भूमियों) के संबंध में निम्नलिखित कथनों पर विचार कीजिए: A. केवलादेव राष्ट्रीय उद्यान (भरतपुर) को 1 अक्टूबर 1981 को राजस्थान का प्रथम रामसर स्थल घोषित किया गया था। B. सांभर झील (जयपुर/दूदू) को 23 मार्च 1990 को राज्य का दूसरा रामसर स्थल घोषित किया गया। C. वर्ष 2023 में मेनार (उदयपुर - 'पक्षी गाँव') तथा खींचन (फलौदी - 'कुरजां शरणस्थली') को नए रामसर स्थलों के रूप में प्रस्तावित/नामित किया गया। D. दिसंबर 2025 में सिलीसेढ़ झील (अलवर) को राजस्थान का 5वाँ (भारत का 96वाँ) रामसर स्थल घोषित किया गया।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और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20/50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(A-2, B-4, C-1, D-3) है। जोधपुर रियासत ने 1910 ई. में स्वतंत्रता-पूर्व काल में भारत की प्रथम वन संरक्षण योजना बनाई थी। अलवर रियासत ने 1935 ई. में प्रथम वन अधिनियम लागू किया था। स्वतंत्रता के पश्चात् सत्यनारायण राव समिति की सिफारिश पर 1950 ई. में कोटा में राजस्थान वन विभाग की स्थापना की गई थी। राजस्थान ने 18 फरवरी 2010 को अपनी प्रथम राज्य वन एवं पर्यावरण नीति घोषित की और ऐसा करने वाला देश का पहला राज्य बना। अन्य सभी विकल्प गलत हैं क्योंकि वे ऐतिहासिक वर्षों का गलत संयोजन प्रस्तुत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कथन A, B, C और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B और C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C और D सभी सही हैं)। रामसर संधि (1971 ईरान) के तहत आर्द्रभूमियों का संरक्षण किया जाता है। राजस्थान में 5 रामसर स्थल हैं: 1. केवलादेव (1981), 2. सांभर झील (1990 - जहाँ फ्लेमिंगो व कुरजां आते हैं), 3. मेनार (5 जून 2023), 4. खींचन (5 जून 2023), तथा 5. सिलीसेढ़ झील, अलवर (दिसंबर 2025 - अरावली की पहाड़ियों में मानव निर्मित कृत्रिम झील)। अतः सभी चारों कथन पूर्णतः सत्य एवं नवीनतम अपडेट्स पर आधारित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20/50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रामसर स्थलों तथा उनसे संबंधित जिलों/प्रमुख प्रजातियों का सुमेलित युग्म चुनिए: सूची-I: सूची-I: A. केवलादेव घना पक्षी विहार B. सांभर झील C. खींचन गाँव D. सिलीसेढ़ झील सूची-II: 1. अलवर (अरावली पहाड़ियों में कृत्रिम झील - 2025 रामसर स्थल) 2. फलौदी (कुरजां / डेमोइसेल क्रेन का शीतकालीन प्राकृतिक आवास) 3. जयपुर/दूदू (राजहंस/फ्लेमिंगो एवं कुरजां पक्षी) 4. भरतपुर (साइबेरियन सारस / साइबेरियन क्रेन)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50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(A-4, B-3, C-2, D-1) है। केवलादेव (भरतपुर) साइबेरियन सारस का शीतकालीन ननिहाल माना जाता है। सांभर झील (जयपुर/दूदू) में राजहंस (फ्लेमिंगो) व कुरजां आते हैं। खींचन गाँव (फलौदी) साइबेरिया व मंगोलिया से आने वाले प्रवासी पक्षी कुरजां (डेमोइसेल क्रेन) का मुख्य चुग्गाघर/आवास है। सिलीसेढ़ झील (अलवर) 2025 में घोषित नवीनतम रामसर स्थल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50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कंजर्वेशन रिजर्व (संरक्षित क्षेत्रों) के संबंध में कथनों पर विचार कीजिए: A. राजस्थान का पहला कंजर्वेशन रिजर्व बीसलपुर (टोंक) वर्ष 2008 में घोषित किया गया था। B. राजस्थान का सबसे बड़ा कंजर्वेशन रिजर्व बालेश्वर (सीकर) तथा सबसे छोटा कंजर्वेशन रिजर्व बीड़ मुहाना-II (जयपुर) है। C. राजस्थान में सर्वाधिक 7 कंजर्वेशन रिजर्व बारां जिले में स्थित हैं (जैसे- शाहबाद, शाहबाद तलहटी, रामगढ़ कुंजी सुनवास, सोरसन I, II, III, बांझ आमली)। D. बाड़मेर का 'रणखार' कंजर्वेशन रिजर्व जंगली गधों (Wild Ass) के संरक्षण हेतु प्रसिद्ध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90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22/50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बीसलपुर (टोंक) 2008 में पहला कंजर्वेशन रिजर्व बना। बालेश्वर (सीकर) सबसे बड़ा व बीड़ मुहाना-II (जयपुर) सबसे छोटा कंजर्वेशन रिजर्व है। बारां जिले में सर्वाधिक 7 कंजर्वेशन रिजर्व हैं। कथन D असत्य है क्योंकि 'रणखार' कंजर्वेशन रिजर्व सांचौर (जालौर) जिले में स्थित है, बाड़मेर में नहीं (यह 16 अप्रैल 2022 को 16वाँ कंजर्वेशन रिजर्व बना था जो जंगली गधों हेतु प्रसिद्ध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90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22/50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आखेट निषेध क्षेत्रों (Hunting Prohibited Areas - कुल 33) एवं उनके जिलों/विशेषताओं का मिलान कीजिए: सूची-I: सूची-I: A. संवत्सर-कोटसर B. कनक सागर C. डोली व गुढ़ा विश्नोईयान D. सोंखलिया सूची-II: 1. अजमेर (गोडावण पक्षी हेतु प्रसिद्ध) 2. जोधपुर (विश्नोई समुदाय द्वारा काला हिरण व कुरजां संरक्षण) 3. बूंदी (राज्य का सबसे छोटा आखेट निषेध क्षेत्र - जल पक्षी) 4. बीकानेर (राज्य का सबसे बड़ा आखेट निषेध क्षेत्र - स्तनधारी जीव)</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31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C-2, D-1) है। संवत्सर-कोटसर (बीकानेर) राज्य का सबसे बड़ा आखेट निषेध क्षेत्र है। कनक सागर (बूंदी) पक्षियों/जल पक्षियों के लिए राज्य का सबसे छोटा आखेट निषेध क्षेत्र है। डोली, गुढ़ा विश्नोईयान, साथीन, फिटकासनी (जोधपुर) विश्नोई बाहुल्य क्षेत्र हैं जहाँ सर्वाधिक आखेट निषेध क्षेत्र (6) स्थित हैं। सोंखलिया (अजमेर) गोडावण पक्षी की शरणस्थली के रूप में प्रसिद्ध आखेट निषेध क्षेत्र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31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बाह्य स्थाने संरक्षण के अंतर्गत राजस्थान के जंतुआलयों (Zoos) एवं मृग उद्यानों के संदर्भ में कथनों का परीक्षण कीजिए: A. जयपुर जंतुआलय (1876 ई., महाराजा रामसिंह-II द्वारा स्थापित) राजस्थान का प्रथम व सबसे बड़ा जंतुआलय है जहाँ घड़ियाल प्रजनन केंद्र भी स्थित है। B. जोधपुर जंतुआलय (1936 ई.) में पक्षीशाला तथा गोडावण का कृत्रिम प्रजनन केंद्र स्थापित किया गया है। C. उदयपुर जंतुआलय (1878 ई., गुलाबबाग) को अब सज्जनगढ़ जैविक उद्यान में स्थानांतरित कर दिया गया है। D. राजस्थान में कुल 12 जंतुआलय तथा 15 मृग उद्यान संचालित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71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24/50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जयपुर जंतुआलय 1876 में बना पहला चिड़ियाघर है (अब नाहरगढ़ जैविक उद्यान स्थानांतरित)। जोधपुर जंतुआलय गोडावण प्रजनन केंद्र हेतु प्रसिद्ध है। उदयपुर जंतुआलय सज्जनगढ़ बायो पार्क में शिफ्ट हो गया है। कथन D असत्य है क्योंकि राजस्थान में कुल 5 जंतुआलय (जयपुर 1876, उदयपुर 1878, बीकानेर 1922, जोधपुर 1936, कोटा 1954) तथा 7 मृग उद्यान (अशोक व संजय - जयपुर, अमृता देवी व माचिया सफारी - जोधपुर, पुष्कर - अजमेर, सज्जनगढ़ - उदयपुर, दुर्ग - चित्तौड़गढ़)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71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24/50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जैविक उद्यानों (Biological Parks) तथा उनके उद्घाटन/स्थान का सही मिलान कीजिए: सूची-I: सूची-I: A. सज्जनगढ़ जैविक उद्यान B. माचिया जैविक उद्यान C. नाहरगढ़ जैविक उद्यान D. अभेड़ा जैविक उद्यान सूची-II: 1. कोटा (नांता क्षेत्र - 18 दिसंबर 2021) 2. जयपुर (4 जून 2016 - लॉयन सफारी हेतु प्रसिद्ध) 3. जोधपुर (20 जनवरी 2016 - मरु वातावरण) 4. उदयपुर (12 अप्रैल 2015 - राज्य का प्रथम बायोलॉजिकल पार्क)</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भारतीय राज्य वन रिपोर्ट (ISFR 2023 - 18वीं रिपोर्ट) के अनुसार राजस्थान के वनावरण आँकड़ों पर विचार कीजिए: A. ISFR 2023 के अनुसार राजस्थान में कुल वनावरण (Forest Cover) 16,548.21 वर्ग किमी (4.84%) है। B. राज्य में कुल वृक्षावरण (Tree Cover) 10,841.12 वर्ग किमी (3.16%) दर्ज किया गया है। C. राजस्थान का कुल वन + वृक्षावरण क्षेत्रफल 27,389.33 वर्ग किमी है जो राज्य के कुल भौगोलिक क्षेत्रफल का 8.00% है। D. राजस्थान में अति सघन वन (Very Dense Forest) का प्रतिशत राज्य के भौगोलिक क्षेत्र का 3.53%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C-1, D-2) है। सज्जनगढ़ बायोलॉजिकल पार्क (उदयपुर) 12 अप्रैल 2015 को उद्घाटित राज्य का पहला जैविक उद्यान है। माचिया बायोलॉजिकल पार्क (जोधपुर) 20 जनवरी 2016 को दूसरा जैविक उद्यान बना। नाहरगढ़ बायोलॉजिकल पार्क (जयपुर) 4 जून 2016 को तीसरा जैविक उद्यान बना जहाँ लॉयन सफारी स्थित है। अभेड़ा बायोलॉजिकल पार्क (कोटा) 18 दिसंबर 2021 को चौथा जैविक उद्यान बना। बजट 2024-25 में अलवर में नया बायोलॉजिकल पार्क बनाने की घोषणा हुई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वन विभाग द्वारा मार्च 2016 में घोषित जिलेवार वन्यजीव शुभंकरों (Mascots) पर विचार कीजिए: A. अजमेर का शुभंकर 'खरमोर पक्षी' तथा भीलवाड़ा का शुभंकर 'मोर' है। B. जालोर का शुभंकर 'भालू' (सुंधामाता क्षेत्र) तथा सिरोही का शुभंकर 'जंगली मुर्गी' है। C. जैसलमेर का शुभंकर 'गोडावण' तथा चूरू का शुभंकर 'काला हिरण' (Black Buck) है। D. सवाई माधोपुर का शुभंकर 'तेंदुआ' तथा जयपुर का शुभंकर 'बाघ'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52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26/50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मार्च 2016 में वन विभाग ने प्रत्येक जिले का एक वन्यजीव शुभंकर तय किया। अजमेर- खरमोर, भीलवाड़ा- मोर, जालोर- भालू, सिरोही- जंगली मुर्गी, जैसलमेर- गोडावण, चूरू- काला हिरण। कथन D असत्य है क्योंकि सवाई माधोपुर का शुभंकर 'बाघ' (Tiger) है तथा जयपुर का शुभंकर 'चितल' (Spotted Deer) है। पाली का शुभंकर तेंदुआ (Leopard)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52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26/50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जिलों एवं उनके आवंटित वन्यजीव शुभंकरों का सुमेलित युग्म चुनिए: सूची-I: सूची-I: A. झालावाड़ B. चित्तौड़गढ़ C. भरतपुर D. धौलपुर सूची-II: 1. पंछीरा (इंडियन स्कीमर) 2. साइबेरियन सारस 3. चौसिंगा (घंटेल) 4. गागरोनी तोता (हीरामन)</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93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(A-4, B-3, C-2, D-1) है। झालावाड़ का शुभंकर गागरोनी तोता (हीरामन तोता - मानव आवाज की नकल करने वाला) है। चित्तौड़गढ़ का शुभंकर चौसिंगा (घंटेल) है। भरतपुर का शुभंकर साइबेरियन सारस है। धौलपुर का शुभंकर पंछीरा (इंडियन स्कीमर) है। इसी प्रकार हनुमानगढ़ का छोटा किलकिला, बांसवाड़ा का जलपीपी, डूंगरपुर का जांधिल व टोंक का हंस शुभंकर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93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राज्य पशु (चिंकारा) एवं राज्य पक्षी (गोडावण) के संदर्भ में निम्नलिखित कथनों का परीक्षण कीजिए: A. चिंकारा (Gazella bennettii) को वर्ष 1981 में राज्य पशु (वन्यजीव श्रेणी) घोषित किया गया था। B. गोडावण (Ardeotis nigriceps) को वर्ष 1981 में राज्य पक्षी घोषित किया गया, जिसे 'सोन चिड़िया' या 'ग्रेट इंडियन बस्टर्ड' भी कहते हैं। C. गोडावण मुख्यतः राष्ट्रीय मरु उद्यान (जैसलमेर), सोंखलिया (अजमेर) तथा सोरसन (बारां) में पाया जाता है। D. IUCN की रेड डेटा लिस्ट में गोडावण को 'सुरक्षित' (Least Concern) श्रेणी में रखा गया है क्योंकि इसकी संख्या प्रतिवर्ष तेजी से बढ़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3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28/50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चिंकारा (गजेला बेनेटी) 1981 में राज्य पशु बना जो नाहरगढ़ व मरु उद्यान में सर्वाधिक मिलता है। गोडावण (आर्डियोटिस नाइग्रिसेप्स) 1981 में राज्य पक्षी बना जिसके कृत्रिम प्रजनन केंद्र रामदेवरा (जैसलमेर), जोधपुर व सोरसन में हैं। कथन D असत्य है क्योंकि गोडावण IUCN की रेड लिस्ट में गंभीर रूप से संकटग्रस्त (Critically Endangered) प्रजाति है। हाई-टेंशन बिजली तारों से टकराकर होने वाली मौतें इसका बड़ा कारण हैं, जिसके लिए सुप्रीम कोर्ट ने 'प्रोजेक्ट टाइगर' जैसी विशेष कार्ययोजना बनाने का निर्देश दिया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3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28/50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विशिष्ट वन्यजीवों तथा उनके प्रमुख प्राकृतिक पाए जाने वाले स्थानों का मिलान कीजिए: सूची-I: सूची-I: A. गांगेय सूंस (डॉल्फिन) B. पीवणा साँप C. उड़न गिलहरी D. कब्र बिज्जू सूची-II: 1. उदयपुर जिला (शुभंकर भी) 2. सीतामाता अभयारण्य (प्रतापगढ़) 3. राष्ट्रीय मरु उद्यान (जैसलमेर) 4. राष्ट्रीय चंबल घड़ियाल अभयारण्य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74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29/50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C-2, D-1) है। गांगेय सूंस (डॉल्फिन) चंबल नदी (राष्ट्रीय चंबल अभयारण्य) में पाई जाती है। पीवणा जैसलमेर के मरु उद्यान में पाया जाने वाला पीला विषैला साँप है जो सोते हुए मनुष्य की साँसें चूस लेता है। उड़न गिलहरी महुआ वृक्षों पर सीतामाता अभयारण्य (प्रतापगढ़) में मिलती है। कब्र बिज्जू (Caracal/Ratel) उदयपुर जिले का वन्यजीव शुभंकर है जो उदयपुर के वनों में 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74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29/50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नवीनतम संरक्षण अपडेट्स 2025-26 के संबंध में निम्नलिखित कथनों पर विचार कीजिए: A. कुंभलगढ़ वन्यजीव अभयारण्य को राजस्थान का 6वाँ (भारत का 59वाँ) टाइगर रिजर्व बनाने हेतु प्रक्रिया अंतिम चरण में है, जिसकी सैद्धांतिक मंजूरी NTCA द्वारा दी जा चुकी है। B. कुंभलगढ़ टाइगर रिजर्व राजस्थान के 5 जिलों (राजसमंद, उदयपुर, पाली, अजमेर व सिरोही) में विस्तृत भारत का सबसे पश्चिमी टाइगर रिजर्व होगा। C. दिसंबर 2025 में अलवर की सिलीसेढ़ झील को राजस्थान की 5वीं रामसर साइट घोषित किया गया। D. वर्ष 2026 तक प्रकाशित नवीनतम आधिकारिक वन रिपोर्ट 18वीं ISFR (2023 डेटा) 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और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30/50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ISFR 2023 (18वीं रिपोर्ट) के अनुसार राजस्थान में वनावरण 16,548.21 किमी² (4.84%) तथा वृक्षावरण 10,841.12 किमी² (3.16%) है। दोनों को मिलाकर कुल वन व वृक्षावरण 27,389.33 किमी² बनता है, जो राज्य का 8.00% भाग है, इसलिए A, B और C तीनों कथन पूर्णतः सत्य हैं। कथन D गलत है क्योंकि राजस्थान में अति सघन वन (Very Dense Forest) का प्रतिशत मात्र 0.07% है, जबकि 3.53% क्षेत्रफल खुले वनों (Open Forest) का है। अतः 3.53% को अति सघन वन बताना तथ्यहीन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कथन A, B, C और D सभी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B और C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A और D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(सभी कथन A, B, C और D सही हैं)। कुंभलगढ़ टाइगर रिजर्व 5 जिलों में फैला भारत का सबसे पश्चिमी टाइगर रिजर्व बनेगा जिसकी NTCA मंजूरी हो चुकी है तथा अनुपालन रिपोर्ट 24 फरवरी 2026 को भेजी गई। सिलीसेढ़ झील दिसंबर 2025 में 5वीं रामसर साइट बनी। FSI देहरादून द्वारा जारी 18वीं ISFR 2023 ही वर्तमान में उपलब्ध सबसे नवीनतम आधिकारिक रिपोर्ट है। अतः सभी चारों कथन पूर्णतः सत्य एवं प्रामाणिक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30/50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पारिस्थितिकी तंत्रों में वर्षा एवं वनस्पति घनत्व के प्रभाव पर विचार कीजिए: A. अरावली पारिस्थितिकी तंत्र में उपोष्ण सदाबहार, उष्ण धोक व पतझड़ वनों का मिश्रण पाया जाता है। B. मरु पारिस्थितिकी तंत्र में मरुद्भिद (Xerophytes) वनस्पति जैसे कैक्टस, डंडा थोर, कैर व खेजड़ी पाए जाते हैं। C. हाड़ौती क्षेत्र में सागवान, गूलर, महुआ व तेंदू वनों के कारण जलीय एवं सघन वन पारिस्थितिकी विकसित हुई है। D. मरु क्षेत्र में अत्यधिक वर्षा के कारण पक्षी जैव विविधता अरावली से भी अधिक पाई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55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अरावली में सदाबहार, धोक व पतझड़ वनों की विविधता है। मरु क्षेत्र में जल की कमी के कारण पत्तियाँ काँटों में बदल जाने वाली मरुद्भिद वनस्पति मिलती है। हाड़ौती में सर्वाधिक वर्षा से उष्ण सागवान व जलीय जीव पनपते हैं। कथन D पूरी तरह असत्य है क्योंकि मरु क्षेत्र में वर्षा न्यूनतम होती है, जिसके कारण पक्षी व सामान्य जैव विविधता राज्य में सबसे कम है, न कि सर्वाधिक।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55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राज्य की वन नीतियों तथा उनके निर्धारित लक्ष्यों का सही मिलान कीजिए: सूची-I: सूची-I: A. प्रथम राज्य वन नीति (18 फरवरी 2010) B. राजस्थान वन नीति 2023 (5 जून 2023) C. राष्ट्रीय वन नीति 1952 D. राष्ट्रीय वन नीति 1988 सूची-II: 1. पर्यावरण संरक्षण को प्राथमिकता व संयुक्त वन प्रबंधन (JFM) 2. भौगोलिक क्षेत्र का 33% वनाच्छादित करने का राष्ट्रीय लक्ष्य 3. अगले 20 वर्षों में 20% वनावरण का राज्य लक्ष्य 4. राज्य के 20% भू-भाग को वृक्षाच्छादित करने का लक्ष्य (देश में प्रथम)</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95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32/50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C-2, D-1) है। 18 फरवरी 2010 को लागू राज्य की प्रथम वन नीति ने राज्य के 20% भू-भाग को वृक्षाच्छादित करने का लक्ष्य रखा। 5 जून 2023 को जारी नवीनतम राजस्थान वन नीति 2023 ने अगले 20 वर्षों में 20% वनावरण का लक्ष्य तय किया (साथ ही जलवायु परिवर्तन नीति जारी हुई)। राष्ट्रीय वन नीति 1952 ने देश के 33% भू-भाग (पर्वत 60%, मैदान 20%) पर वनों का लक्ष्य दिया। राष्ट्रीय वन नीति 1988 ने JFM की अवधारणा दी।</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95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32/50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ISFR 2023 के अनुसार राजस्थान में झाड़ी (Scrub) वनों की स्थिति पर कथनों पर विचार कीजिए: A. राजस्थान में कुल झाड़ी (Scrub) क्षेत्र 5,476.75 वर्ग किमी (1.60%) है। B. कैनोपी घनत्व 10% से कम वाले वनों को झाड़ी वन श्रेणी में वर्गीकृत किया जाता है। C. राजस्थान में सर्वाधिक झाड़ी क्षेत्र पाली जिले (453.45 किमी²) में तथा दूसरे स्थान पर अलवर में पाया जाता है। D. राजस्थान में न्यूनतम झाड़ी क्षेत्र चूरू जिले में दर्ज किया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36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(कथन A, B और C सही हैं)। ISFR 2023 के अनुसार झाड़ी वन 1.60% (5476.75 किमी²) हैं। 10% से कम कैनोपी घनत्व वाले विरल वन झाड़ी कहलाते हैं। सर्वाधिक झाड़ी पाली (453.45 किमी²), अलवर (321.11 किमी²) व जयपुर (318.60 किमी²) में है। कथन D असत्य है क्योंकि न्यूनतम झाड़ी क्षेत्र श्रीगंगानगर (16.38 किमी²) में है, चूरू में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36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ISFR 2023 के अनुसार सर्वाधिक एवं न्यूनतम वनावरण वाले जिलों का सही मिलान कीजिए: सूची-I: सूची-I: A. सर्वाधिक वनावरण (क्षेत्रफल) B. न्यूनतम वनावरण (क्षेत्रफल) C. सर्वाधिक वनावरण (प्रतिशत) D. न्यूनतम वनावरण (प्रतिशत) सूची-II: 1. चूरू (0.45%), जोधपुर (0.49%), बीकानेर (0.86%) 2. उदयपुर (23.60%), प्रतापगढ़ (22.48%), सिरोही (17.50%) 3. चूरू (60 किमी²), हनुमानगढ़ (92 किमी²), जोधपुर (109 किमी²) 4. उदयपुर (2766 किमी²), अलवर (1198 किमी²), प्रतापगढ़ (1033 किमी²)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76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34/50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C-2, D-1) है। ISFR 2023 के अनुसार सर्वाधिक वनावरण क्षेत्रफल उदयपुर (2766 किमी²), अलवर (1198 किमी²) व प्रतापगढ़ (1033 किमी²) में है। न्यूनतम वनावरण क्षेत्रफल चूरू (60 किमी²), हनुमानगढ़ (92 किमी²) व जोधपुर (109 किमी²) में है। सर्वाधिक प्रतिशत वनावरण उदयपुर (23.60%), प्रतापगढ़ (22.48%) व सिरोही (17.50%) में है। न्यूनतम प्रतिशत वनावरण चूरू (0.45%), जोधपुर (0.49%) व बीकानेर (0.86%) 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76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34/50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प्रशासनिक प्रतिवेदन (2023-24) के अनुसार अभिलेखित वनों (Recorded Forests) के कथनों का परीक्षण कीजिए: A. राजस्थान में कुल अभिलेखित वन क्षेत्रफल 33,014 वर्ग किमी है जो राज्य के कुल क्षेत्रफल का 9.61% है। B. आरक्षित वन (Reserved Forest) सर्वाधिक उदयपुर जिले में पाए जाते हैं। C. रक्षित/संरक्षित वन (Protected Forest) सर्वाधिक बारां जिले में पाए जाते हैं। D. अवर्गीकृत वन (Unclassified Forest) सर्वाधिक जैसलमेर जिले में पाए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वन अधिनियम 1953 के तहत प्रशासनिक/कानूनी वन श्रेणियों एवं उनकी विशेषताओं का मिलान कीजिए: सूची-I: सूची-I: A. आरक्षित वन (Reserved Forest) B. रक्षित/संरक्षित वन (Protected Forest) C. अवर्गीकृत वन (Unclassified Forest) D. झाड़ी क्षेत्र (Scrub Forest) सूची-II: 1. 56.43% क्षेत्रफल (सर्वाधिक बारां) - सीमित छूट के साथ उपयोग 2. 36.95% क्षेत्रफल (सर्वाधिक उदयपुर) - पूर्णतः प्रतिबंधित 3. 1.60% क्षेत्रफल (सर्वाधिक पाली) - 10% से कम छत्र घनत्व 4. 6.62% क्षेत्रफल (सर्वाधिक बीकानेर) - कोई प्रतिबंध नहीं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(कथन A, B और C सही हैं)। 31 मार्च 2024 तक राजस्थान में अभिलेखित वन 33,014 किमी² (9.61%) हैं। आरक्षित वन सर्वाधिक उदयपुर में (36.95%), रक्षित वन सर्वाधिक बारां में (56.43%) हैं। कथन D असत्य है क्योंकि अवर्गीकृत वन (6.62%) सर्वाधिक बीकानेर जिले में पाए जाते हैं, जैसलमेर में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भौगोलिक वन प्रकारों तथा उनकी वर्षा सीमाओं का सही मिलान कीजिए: सूची-I: सूची-I: A. उपोष्ण सदाबहार वन B. उष्ण सागवान वन C. उष्ण शुष्क मानसूनी/पतझड़ वन D. उष्ण धोक वन सूची-II: 1. 30 से 60 सेमी वर्षा (राज्य के 58% भाग पर) 2. 50 से 80 सेमी वर्षा (मेवाड़ व पूर्वी मैदान, 28% भाग) 3. 75 से 110 सेमी वर्षा (वागड़ व हाड़ौती, 7% भाग) 4. 150 सेमी से अधिक वर्षा (माउंट आबू, 1% भाग)</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57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36/50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(A-4, B-3, C-2, D-1) है। उपोष्ण सदाबहार वन 150 सेमी+ वर्षा में माउंट आबू (1%) पर उगते हैं। उष्ण सागवान वन 75-110 सेमी वर्षा में वागड़ व हाड़ौती (7%) में मिलते हैं। उष्ण शुष्क पतझड़ वन 50-80 सेमी वर्षा में मेवाड़ व पूर्वी मैदान (28%) में मिलते हैं। उष्ण धोक वन 30-60 सेमी वर्षा में अरावली व अर्धशुष्क क्षेत्र (58%) में फैले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57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36/50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गौण वन संपदा एवं वृक्ष जन्य उत्पादों के संबंध में कथनों पर विचार कीजिए: A. कत्था (Catechu) अकेसिया कटेचु (खैर) वृक्ष की छाल से हांडी प्रणाली द्वारा कचौड़ी जनजाति के लोगों द्वारा तैयार किया जाता है। B. बीड़ी उद्योग में तेंदू के पत्तों (स्थानीय नाम: टीमरू) का प्रयोग होता है जिसका राष्ट्रीयकरण वर्ष 1974 में किया गया था। C. बाड़मेर का चौहटन क्षेत्र गोंद (Gum) उत्पादन के लिए पूरे विश्व में प्रसिद्ध है। D. सेरीकल्चर (रेशम कीट पालन) हेतु शहतूत के वृक्ष सर्वाधिक जोधपुर जिले में उगाए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98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(कथन A, B और C सही हैं)। खैर वृक्ष से कत्था कचौड़ी जनजाति हांडी प्रणाली से बनाती है। तेंदू पत्तों (वागड़ का चीकू) का राष्ट्रीयकरण 1974 में हुआ। चौहटन (बाड़मेर) गोंद उत्पादन हेतु विश्व प्रसिद्ध है। कथन D असत्य है क्योंकि रेशम कीट पालन (सेरीकल्चर) हेतु शहतूत के वृक्ष सर्वाधिक उदयपुर जिले में उगाए जाते हैं, जोधपुर में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98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वृक्षों तथा उनके उपयोगों का सही युग्म सुमेलित कीजिए: सूची-I: सूची-I: A. सालर (Boswellia serrata) B. अर्जुन वृक्ष C. बबूल (Acacia nilotica) D. जामुन सूची-II: 1. मधुमेह (डायबिटीज) उपचार व फल हेतु (माउंट आबू) 2. चारकोल (कोयला) व पैकेजिंग हेतु मजबूत लकड़ी 3. भवानी मंडी (झालावाड़) में रोग प्रतिरोधक क्षमता बढ़ाने हेतु 4. 450 मी से अधिक ऊँचाई पर गोंद व पैकिंग बॉक्स हेतु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38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38/50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(A-4, B-3, C-2, D-1) है। सालर अरावली की 450 मी से ऊँची पहाड़ियों पर मिलता है जिससे गोंद व पैकिंग डिब्बे बनते हैं। अर्जुन वृक्ष भवानी मंडी (झालावाड़) में पाया जाता है जो इम्यून सिस्टम सुधारता है। बबूल चारकोल (कोयला) बनाने में काम आता है। जामुन माउंट आबू में अधिक मिलता है जो डायबिटीज नियंत्रण में उपयोगी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38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38/50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संयुक्त वन प्रबंधन (JFM) तथा राजस्थान वानिकी पहलों पर विचार कीजिए: A. संयुक्त वन प्रबंधन (JFM) की अवधारणा राष्ट्रीय वन नीति 1988 पर आधारित है। B. राजस्थान में JFM की औपचारिक शुरुआत 15 मार्च 1991 को हुई थी। C. JFM के तहत गाँव के स्थानीय लोगों की 'वन सुरक्षा एवं प्रबंध समितियाँ' (VFPMC) गठित कर उन्हें वनों की सुरक्षा में भागीदार बनाया जाता है। D. 'ऑक्सी-जोन पार्क' का निर्माण ₹100 करोड़ की लागत से जयपुर शहर में किया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79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39/50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(कथन A, B और C सही हैं)। JFM 1988 की राष्ट्रीय वन नीति की देन है जिसे राजस्थान में 15 मार्च 1991 को लागू किया गया जिसके तहत VFPMC के माध्यम से ग्रामीणों को वनों से जोड़ा गया। कथन D असत्य है क्योंकि ₹100 करोड़ की लागत से 'ऑक्सी-जोन पार्क' का निर्माण कोटा (नांता क्षेत्र) में किया गया है, जयपुर में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79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39/50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नवीनतम अंतर्राष्ट्रीय सहयोग वाली वानिकी परियोजनाओं का सही मिलान कीजिए: सूची-I: सूची-I: A. RFBDP (राजस्थान वानिकी एवं जैव विविधता विकास परियोजना) B. RABCP (राजस्थान वनीकरण एवं जैव विविधता संरक्षण परियोजना) C. TOFIR (Tree Outside Forest in Rajasthan) D. घर-घर औषधि योजना सूची-II: 1. अगस्त 2021 से संचालित (4 औषधीय पौधे) 2. 2023-24 से संचालित (5 करोड़ पौधे प्रतिवर्ष) 3. JICA (जापान) सहयोग - ₹1569.19 करोड़ (19 जिले) 4. AFD (फ्रांस) सहयोग - ₹1693.91 करोड़ (13 जिले, 2023-28)</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40/50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(A-2, B-1, C-4, D-3) है। आरक्षित वन कुल अभिलेखित वनों का 36.95% (12,198.67 किमी²) हैं, जहाँ लकड़ी काटने व पशुचारण पर पूर्ण प्रतिबंध होता है (सर्वाधिक उदयपुर में)। रक्षित/संरक्षित वन सर्वाधिक 56.43% (18,629.80 किमी²) हैं, जहाँ विशेष अनुमति पर सीमित छूट होती है (सर्वाधिक बारां में)। अवर्गीकृत वन 6.62% (2,185.53 किमी²) हैं, जहाँ पशुचारण व कटाई पर कोई प्रतिबंध नहीं होता (सर्वाधिक बीकानेर में)। झाड़ी क्षेत्र 1.60% (5476.75 किमी²) हैं जो 10% से कम कैनोपी घनत्व वाले विरल वन हैं (सर्वाधिक पाली में)।</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C-2, D-1) है। RFBDP परियोजना फ्रांसीसी एजेंसी AFD (70% सहायता, ₹1693.91 करोड़) के सहयोग से 13 जिलों में 2023 से 2028 तक संचालित है। RABCP परियोजना जापानी एजेंसी JICA (₹1569.19 करोड़ सहायता) के सहयोग से 19 जिलों में संचालित है। TOFIR योजना 2023-24 में 5 करोड़ पौधे प्रतिवर्ष लगाने हेतु शुरू हुई। घर-घर औषधि योजना अगस्त 2021 में शुरू हुई।</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40/50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इको-टूरिज्म एवं राजस्थान के थीम पार्कों के संबंध में कथनों का परीक्षण कीजिए: A. राजस्थान इको-टूरिज्म पॉलिसी 4 फरवरी 2010 को अधिसूचित की गई थी। B. किशनबाग रेगिस्तान पार्क (जयपुर) थार मरुस्थल की प्राकृतिक झलक दिखाने वाला प्रसिद्ध पार्क है। C. कैक्टस गार्डन कुलधरा (जैसलमेर) में स्थित है जहाँ कैक्टस की विभिन्न प्रजातियाँ प्रदर्शित की जाती हैं। D. विश्व का प्रथम और अकेला 'बटरफ्लाई पार्क' केवल बाड़मेर जिले में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59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(कथन A, B और C सही हैं)। राजस्थान की पहली इको-टूरिज्म नीति 4 फरवरी 2010 को आई। किशनबाग (जयपुर) मरुस्थलीय पारिस्थितिकी का अनुभव कराता है। कुलधरा (जैसलमेर) में कैक्टस गार्डन स्थित है। कथन D असत्य है क्योंकि राजस्थान में बटरफ्लाई पार्क उदयपुर में तथा बटरफ्लाई वैली कुलिश स्मृति वन (जयपुर) में स्थित है, बाड़मेर में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59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अमृता देवी बिश्नोई पुरस्कार के प्रमुख विजेताओं तथा उनकी श्रेणियों का मिलान कीजिए: सूची-I: सूची-I: A. ओम सिंह राजावत (201 B. सतनाम सिंह (2018) / पदम सिंह राठौड़ (2021) C. वंडर सीमेंट कंपनी, चित्तौड़गढ़ (2014) D. वन सुरक्षा समिति, सती की चौरी, उदयपुर (2020) सूची-II: 4. / श्याम सुंदर पालीवाल (2010) 1. संस्थागत वन सुरक्षा श्रेणी 2. संस्थागत वन संरक्षण (कॉर्पोरेट/संस्थान) श्रेणी 3. व्यक्तिगत वन्यजीव संरक्षण श्रेणी 4. व्यक्तिगत वन संरक्षण श्रेणी</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00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42/50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C-2, D-1) है। अमृता देवी बिश्नोई पुरस्कार 3 श्रेणियों में दिया जाता है: 1. व्यक्तिगत वन संरक्षण (जैसे ओम सिंह राजावत, श्याम सुंदर पालीवाल), 2. व्यक्तिगत वन्यजीव संरक्षण (जैसे सतनाम सिंह, पदम सिंह राठौड़), 3. संस्थागत वन सुरक्षा/संरक्षण (जैसे वंडर सीमेंट चित्तौड़गढ़ कॉर्पोरेट हेतु तथा सती की चौरी उदयपुर वन सुरक्षा समिति ग्राम समिति हेतु)।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00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42/50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वन्यजीव अभयारण्यों एवं उनकी नदियों के जोड़ों पर विचार कीजिए: A. फुलवारी की नाल अभयारण्य (उदयपुर) से सोम, मानसी व वाकल नदियाँ निकलती हैं जहाँ देश का प्रथम ह्यूमन एनाटॉमी पार्क स्थित है। B. भैंसरोड़गढ़ अभयारण्य (चित्तौड़गढ़) चंबल एवं ब्राह्मणी नदियों के संगम पर स्थित है। C. शेरगढ़ अभयारण्य (बारां) परवन नदी के तट पर स्थित है। D. जवाहर सागर अभयारण्य केवल बनास नदी के तट पर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409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है (कथन A, B और C सही हैं)। फुलवारी की नाल (उदयपुर) से सोम, मानसी व वाकल का उद्गम होता है। भैंसरोड़गढ़ चंबल व ब्राह्मणी संगम पर है। शेरगढ़ परवन नदी किनारे है। कथन D असत्य है क्योंकि जवाहर सागर अभयारण्य (कोटा-बूंदी-चित्तौड़) चंबल नदी के तट पर स्थित है और यहाँ उत्तर भारत का पहला सर्प उद्यान बना है, बनास नदी के तट पर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409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प्रमुख थीम पार्कों एवं उनके स्थलों का सही मिलान कीजिए: सूची-I: सूची-I: A. बोगनवेलिया थीम पार्क B. जैव विविधता पार्क C. मंकी वैली (बंदरों का प्राकृतिक आवास) D. संविधान पार्क सूची-II: 1. जयपुर (राजभवन) 2. गलता जी (जयपुर) 3. तामधर (उदयपुर) 4. उदयपुर एवं जयपुर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81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44/50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(A-4, B-3, C-2, D-1) है। बोगनवेलिया थीम पार्क उदयपुर व जयपुर में स्थित है। जैव विविधता पार्क तामधर (उदयपुर) में स्थित है। गलता जी (जयपुर) को बंदरों की अधिकता के कारण 'मंकी वैली' (Monkey Valley) कहते हैं। राजभवन (जयपुर) में संविधान पार्क स्थापित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81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44/50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सीतामाता वन्यजीव अभयारण्य (प्रतापगढ़-चित्तौड़गढ़) की विशेषताओं पर विचार कीजिए: A. यह अभयारण्य 'चीतल की मातृभूमि' कहलाता है तथा सर्वाधिक जैव विविधता वाला अभयारण्य है। B. यहाँ उड़न गिलहरी (स्थानीय नाम: मेशवा) महुआ के पेड़ों पर पाई जाती है जो केवल रात में बाहर निकलती है। C. यहाँ चार सींग वाला हिरण 'चौसिंगा' (स्थानीय नाम: घंटेल) पाया जाता है जो केवल भारत में मिलता है। D. यह अभयारण्य लूनी एवं सुकड़ी नदियों के संगम पर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भौगोलिक वनों के वर्गीकरण के संदर्भ में निम्नलिखित कथनों पर विचार कीजिए: A. उपोष्ण सदाबहार वन केवल सिरोही जिले के माउंट आबू क्षेत्र (1500 मीटर से अधिक ऊँचाई) में पाए जाते हैं और ये कुल वनों का 1% हैं। B. उष्ण सागवान वन 75-110 सेमी वर्षा वाले वागड़ (डूंगरपुर, बाँसवाड़ा, प्रतापगढ़) एवं हाड़ौती क्षेत्र में मिलते हैं। C. उष्ण धोक वन (Anogeissus pendula) राजस्थान के कुल वनों का सबसे बड़ा भाग (58%) निर्मित करते हैं। D. राजस्थान में अल्पाइन (Alpine), कोणधारी (Coniferous) तथा मैंग्रोव (Mangrove) प्रकार के सघन वन प्रचुर मात्रा में पाए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और D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सीतामाता अभयारण्य चीतल की मातृभूमि है, उड़न गिलहरी व चौसिंगा (घंटेल) की शरणस्थली है, तथा यहाँ सर्वाधिक हिमालयी व औषधीय वनस्पतियाँ मिलती हैं। कथन D असत्य है क्योंकि सीतामाता अभयारण्य जाखम, करमोई, सीतामाता, भूधो व टांकिया जैसी 5 नदियों के प्रवाह क्षेत्र में स्थित है; लूनी व सुकड़ी पश्चिमी राजस्थान की नदियाँ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सबसे बड़े तथा सबसे छोटे अभयारण्यों के क्षेत्रफल व जिलों का मिलान कीजिए: सूची-I: सूची-I: A. राष्ट्रीय मरु उद्यान (सबसे बड़ा अभयारण्य) B. कैलादेवी अभयारण्य (दूसरा सबसे बड़ा अभयारण्य) C. सज्जनगढ़ अभयारण्य (सबसे छोटा अभयारण्य) D. तालछापर अभयारण्य (दूसरा सबसे छोटा अभयारण्य) सूची-II: 1. 7.19 वर्ग किमी (चूरू) 2. 5.19 वर्ग किमी (उदयपुर - बाँसदरा पहाड़ी) 3. 676.82 वर्ग किमी (करौली व सवाई माधोपुर) 4. 3162 वर्ग किमी (जैसलमेर व बाड़मेर)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62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46/50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C-2, D-1) है। राष्ट्रीय मरु उद्यान 3162 किमी² (जैसलमेर 1900 किमी² + बाड़मेर 1262 किमी²) के साथ सबसे बड़ा अभयारण्य है। कैलादेवी अभयारण्य (676.82 किमी²) दूसरा सबसे बड़ा अभयारण्य है जो धोक वनों हेतु प्रसिद्ध है। सज्जनगढ़ (उदयपुर) मात्र 5.19 किमी² क्षेत्रफल के साथ सबसे छोटा अभयारण्य है जहाँ बाँसदरा पहाड़ी पर सज्जनगढ़ दुर्ग स्थित है। तालछापर (चूरू) 7.19 किमी² क्षेत्रफल के साथ दूसरा सबसे छोटा अभयारण्य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62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46/50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कुंभलगढ़ टाइगर रिजर्व (प्रस्तावित 6वाँ टाइगर रिजर्व) के विस्तृत तथ्यों पर विचार कीजिए: A. राष्ट्रीय बाघ संरक्षण प्राधिकरण (NTCA) ने अगस्त 2023 में कुंभलगढ़ को टाइगर रिजर्व बनाने की सैद्धांतिक मंजूरी दी थी। B. 11 अक्टूबर 2025 को विशेषज्ञ समिति की सिफारिशों के बाद कोर व बफर क्षेत्र का प्रस्ताव केंद्र को भेजा गया और राज्य सरकार ने 24 फरवरी 2026 को अनुपालन रिपोर्ट प्रेषित की। C. प्रस्तावित कुंभलगढ़ टाइगर रिजर्व का विस्तार राजसमंद, उदयपुर, पाली, अजमेर तथा सिरोही - इन 5 जिलों में फैला होगा। D. यह भारत का सबसे पूर्वी छोर पर स्थित टाइगर रिजर्व होगा।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02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कुंभलगढ़ टाइगर रिजर्व लगभग 30 वर्षों के प्रयासों के बाद बन रहा है जिसकी NTCA व तकनीकी समिति से मंजूरी हो चुकी है तथा यह 5 जिलों (राजसमंद, उदयपुर, पाली, अजमेर, सिरोही) के जंगलों को मिलाएगा। कथन D असत्य है क्योंकि भौगोलिक स्थिति के अनुसार यह भारत का सबसे पश्चिमी छोर पर स्थित (Westernmost) टाइगर रिजर्व होगा, पूर्वी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02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नवीनतम कंजर्वेशन रिजर्व (2023-2025) एवं उनके जिलों का सही मिलान कीजिए: सूची-I: सूची-I: A. आसोप कंजर्वेशन रिजर्व (27 अगस्त 2024) B. मोकला-पारेवर कंजर्वेशन रिजर्व (2025) C. बुचारा मेन कंजर्वेशन रिजर्व (2025) D. बleshwar (बालेश्वर) कंजर्वेशन रिजर्व सूची-II: 1. सीकर (राज्य का सबसे बड़ा कंजर्वेशन रिजर्व) 2. जयपुर (कोटपूतली-बहरोड़) 3. जैसलमेर 4. भीलवाड़ा</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43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48/50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A (A-4, B-3, C-2, D-1) है। आसोप (27 अगस्त 2024 को घोषित) भीलवाड़ा जिले में स्थित है। मोकला-पारेवर (2025 में घोषित) जैसलमेर में स्थित है। बुचारा मेन (2025 में घोषित) जयपुर (कोटपूतली-बहरोड़) में स्थित है। बालेश्वर (सीकर) क्षेत्रफल की दृष्टि से राजस्थान का सबसे बड़ा कंजर्वेशन रिजर्व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43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48/50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वन्यजीव संरक्षण की उपलब्धियों एवं सामने खड़ी चुनौतियों के संदर्भ में कथनों का परीक्षण कीजिए: A. असम के पश्चात् राजस्थान देश में वन्यजीवों की विविधता में दूसरे स्थान पर आता है। B. राज्य में वनावरण की राष्ट्रीय 33% सीमा की तुलना में वर्तमान में मात्र 4.84% वनावरण उपलब्ध है। C. गोडावण की घटती संख्या का एक मुख्य कारण हाई-टेंशन बिजली लाइनें हैं जिनसे टकराकर इनकी मृत्यु हो जाती है। D. राजस्थान में खनन व वनों की कटाई पूरी तरह समाप्त हो चुकी है और मानव-वन्यजीव संघर्ष शून्य हो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A, B और C सही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B और D सही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कथन C और D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कथन A, B, C और D सभी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83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49/50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केवल कथन A, B और C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B और D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कथन C और D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कथन A, B, C और D सभी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असम के बाद राजस्थान वन्यजीव विविधता में देश में दूसरे स्थान पर है। 1952 की नीति के 33% लक्ष्य के विरुद्ध राजस्थान में केवल 4.84% वनावरण (ISFR 2023) है। गोडावण की मौत का बड़ा कारण पावर ट्रांसमिशन लाइनें हैं जिसके लिए बर्ड डाइवर्टर लगाए जा रहे हैं। कथन D पूरी तरह असत्य है क्योंकि अरावली में अवैध खनन, वनोन्मूलन व बढ़ती जनसंख्या के कारण मानव-वन्यजीव संघर्ष आज भी एक बड़ी चुनौती बना हुआ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83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49/50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सम्पूर्ण अध्याय के मुख्य सांख्यिकी आँकड़ों का सही मिलान कीजिए: सूची-I: सूची-I: A. कुल राष्ट्रीय उद्यान B. कुल बाघ परियोजनाएँ (Tiger Reserves) C. कुल रामसर स्थल (Ramsar Sites) D. कुल कंजर्वेशन रिजर्व सूची-II: 1. 39 2. 5 (केवलादेव, सांभर, मेनार, खींचन, सिलीसेढ़) 3. 5 (रणथम्भौर, सरिस्का, मुकुंदरा, रामगढ़ विषधारी, धौलपुर-करौली) 4. 3 (रणथम्भौर, केवलादेव, मुकुंदरा हिल्स)</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50/50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