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प्रथम बहुउद्देशीय नहर परियोजना 'गंगनहर' के निर्माण एवं उद्घाटन से संबंधित कौन-सा कथन ऐतिहासिक रूप से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शिलान्यास 1927 में लॉर्ड इरविन द्वारा किया गया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नींव 5 सितंबर 1921 को महाराजा गंगासिंह द्वारा रखी गई तथा उद्घाटन 26 अक्टूबर 1927 को लॉर्ड इरविन द्वारा किया गया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निर्माण कार्य 1930 में प्रारंभ होकर 1932 में पूर्ण हुआ</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नहर बीकानेर के महाराजा सुमेर सिंह द्वारा सतलज नदी पर बनवाई गई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312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1/52</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और B सत्य हैं, जबकि C और D असत्य हैं। 31 मार्च 1958 को शुरू हुई इस नहर को 2 नवंबर 1984 को पूर्व प्रधानमंत्री इंदिरा गांधी की याद में इंदिरा गांधी नहर नाम दिया गया। यह पंजाब में सतलज-व्यास संगम पर बने हरिके बैराज से निकाली गई है। कथन C असत्य है क्योंकि मुख्य नहर का निर्माण द्वितीय चरण में जैसलमेर के मोहनगढ़ गाँव तक (445 किमी) ही पूर्ण हुआ है, जिसे IGNP का 'Zero Point' कहते हैं; मोहनगढ़ से गडरा रोड (बाड़मेर) तक 165 किमी उपशाखा प्रस्तावित थी जो वर्तमान में बाबा रामदेव उपशाखा के रूप में विस्तारित है। कथन D असत्य है क्योंकि IGNP एक बहुउद्देशीय परियोजना है जो सिंचाई के साथ-साथ पश्चिमी राजस्थान के विशाल मरुस्थलीय आबादी को पेयजल भी उपलब्ध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61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5/52</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जीवन धारा 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आपणी 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नीरांचल 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राजीव गांधी जल संचय 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'जीवन धारा योजना' (Jivan Dhara Yojana) राजस्थान में वर्ष 1996-97 से एक स्वतंत्र योजना के रूप में क्रियान्वित की जा रही है। इसका मुख्य उद्देश्य गरीबी रेखा से नीचे (BPL) जीवनयापन करने वाले अनुसूचित जाति (SC), अनुसूचित जनजाति (ST) तथा मुक्त कराए गए बंधुआ मजदूरों (लघु व सीमांत किसानों) के खेतों में लघु सिंचाई कुओं के निर्माण एवं नलकूल विकास हेतु 100 प्रतिशत अनुदान (Grant) प्रदान करना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618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50/52</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जल संसाधन एवं जल प्रबंधन से संबंधित विशेष योजनाओं/संस्थानों (सूची-I) को उनके स्थान/सहयोगी संस्था (सूची-II) से सुमेलित कीजिए: सूची-I: सूची-I: A. आपणी योजना B. नीरांचल वाटरशेड परियोजना C. सिंचाई प्रबंधन एवं प्रशिक्षण संस्थान (IMTI) D. जल विज्ञान एवं जल प्रबंधन संस्थान सूची-II: 1. बीकानेर 2. कोटा (1984, USAID सहयोग) 3. जर्मन विकास बैंक (KfW) - चूरू, हनुमानगढ़, झुंझुनूँ 4. विश्व बैंक (World Bank) - जोधपुर एवं उदयपुर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931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51/52</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आपणी योजना जर्मनी के सहयोग (KfW) से चूरू, हनुमानगढ़ व झुंझुनूँ में शुद्ध पेयजल हेतु संचालित है (A-3)। नीरांचल वाटरशेड प्रोजेक्ट विश्व बैंक की सहायता से राजस्थान के जोधपुर व उदयपुर जिलों में पीएमकेएसवाई वाटरशेड घटकों के सुदृढ़ीकरण हेतु चलाया गया है (B-4)। सिंचाई प्रबंधन एवं प्रशिक्षण संस्थान (IMTI) की स्थापना अगस्त 1984 में अमेरिका की USAID संस्था के सहयोग से कोटा में की गई जो जल उपयोग व कृषि अधिकारियों/किसानों को प्रशिक्षण देता है (C-2)। हाइड्रोलॉजी एंड वाटर मैनेजमेंट इंस्टीट्यूट बीकानेर में स्थापित है (D-1)। सही कूट A-3, B-4, C-2,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931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51/52</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आधुनिक जल प्रबंधन तकनीकों एवं ऐतिहासिक उद्धरणों के संदर्भ में निम्नलिखित कथनों पर विचार कीजिए: A. भूजल प्रबंधन व मैपिंग हेतु हेलिकॉप्टर द्वारा 'हेली-बोर्न सर्वेक्षण तकनीक' (Heli-borne Survey) का शुभारंभ 5 अक्टूबर 2021 को जोधपुर जिले से किया गया। B. पंडित जवाहरलाल नेहरू ने बहुउद्देशीय नदी घाटी परियोजनाओं (विशेष रूप से भाखड़ा नांगल) को 'आधुनिक भारत के मंदिर' कहा था। C. एकीकृत जलग्रहण विकास कार्यक्रम (IWDP) राजस्थान में वर्ष 1989 में प्रारंभ हुआ था। D. राजस्थान में सूक्ष्म सिंचाई (Micro-irrigation) को बढ़ावा देने हेतु 'ड्रिप एवं स्प्रिंकलर' पद्धति पर व्यापक अनुदान दिया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52/52</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ऐतिहासिक, तकनीकी व प्रशासनिक दृष्टि से पूर्णतः सत्य हैं। केंद्रीय जल शक्ति मंत्रालय द्वारा सीएसआईआर-एनजीआरआई के सहयोग से मरुस्थलीय शुष्क क्षेत्रों में जलभृतों (aquifers) की सटीक मैपिंग हेतु 5 अक्टूबर 2021 को जोधपुर से हेली-बोर्न जियोफिजिकल सर्वे शुरू किया गया था। देश के प्रथम प्रधानमंत्री नेहरू जी ने विशाल बाँधों व परियोजनाओं को 'आधुनिक भारत के मंदिर' एवं 'नवीन तीर्थ' की संज्ञा दी थी। एकीकृत जलग्रहण कार्यक्रम 1989 में शुरू हुआ था जो 2013 तक चला। राजस्थान के जल संकट को देखते हुए सूक्ष्म सिंचाई तकनीकें (ड्रिप/फव्वारा) राज्य में तेजी से प्रसारित की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52/52</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इंदिरा गांधी फीडर (राजस्थान फीडर) की कुल लंबाई कितनी है और यह कहाँ से कहाँ तक विस्तृत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445 किमी (हरिके बैराज से मोहनगढ़)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204 किमी (हरिके बैराज से मसीतावाली हेड, हनुमानगढ़)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649 किमी (हरिके बैराज से गडरा रोड)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189 किमी (मसीतावाली से पूंगल हेड)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874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6/52</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204 किमी (हरिके बैराज से मसीतावाली हेड, हनुमानगढ़)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445 किमी (हरिके बैराज से मोहनगढ़)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649 किमी (हरिके बैराज से गडरा 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189 किमी (मसीतावाली से पूंगल हेड)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इंदिरा गांधी नहर परियोजना को दो मुख्य भागों में बाँटा गया है: राजस्थान फीडर (फीडर नहर) और मुख्य नहर। राजस्थान फीडर की कुल लंबाई 204 किलोमीटर है, जिसमें से 170 किमी भाग पंजाब व हरियाणा में बहता है तथा 34 किमी भाग राजस्थान (हनुमानगढ़ जिले के मसीतावाली हेड तक) में स्थित है। फीडर नहर के जल का उपयोग सिंचाई के लिए नहीं किया जाता, यह केवल जल को मुख्य नहर तक पहुँचाने का कार्य करती है। मसीतावाली हेड से आगे मुख्य नहर प्रारंभ होती है, जिसकी कुल लंबाई 445 किमी (मसीतावाली से मोहनगढ़) है। परियोजना की कुल लंबाई (फीडर + मुख्य नहर) 649 किलोमीटर (204 + 445)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874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इंदिरा गांधी नहर की 'लिफ्ट नहरों' की भौगोलिक विशेषताओं के संदर्भ में निम्नलिखित कथनों पर विचार कीजिए: A. इंदिरा गांधी नहर की सभी 7 लिफ्ट नहरें मुख्य नहर के बायीं (पूर्व) ओर बनाई गई हैं। B. बायीं ओर की भूमि मुख्य नहर के धरातल से ऊँची होने के कारण जल को लिफ्ट (पंप) करके ऊपर चढ़ाना आवश्यक था। C. चौधरी कुम्भाराम लिफ्ट नहर सहायक नहरों सहित सबसे लंबी लिफ्ट नहर प्रणाली है। D. वीर तेजाजी (बांगड़सर) लिफ्ट नहर सबसे छोटी लिफ्ट नहर है जो केवल बीकानेर जिले को लाभ पहुँचाती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186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7/52</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पूर्णतः सत्य हैं। थार मरुस्थल में पूर्व या बायीं ओर का धरातल मुख्य नहर के तल से ऊँचा है, इसलिए स्वाभाविक प्रवाह (gravity flow) संभव न होने के कारण जल को पंपों द्वारा उठाकर लिफ्ट नहरें बनाई गईं। मुख्य नहर की दायीं ओर केवल सामान्य शाखाएँ हैं (रावतसर को छोड़कर जो बायीं ओर एकमात्र शाखा है)। कुल 7 लिफ्ट नहरों में चौधरी कुम्भाराम (नौहर-साहवा) वितरिकाओं सहित सबसे लंबी है, जबकि मुख्य लिफ्ट नहर की लंबाई में कंवरसेन सबसे बड़ी है। वीर तेजाजी लिफ्ट नहर सबसे छोटी है जिससे केवल बीकानेर जिला लाभान्वित होता है। अतः सही उत्तर विकल्प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186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7/52</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इंदिरा गांधी नहर की लिफ्ट नहरों (सूची-I) को उनके मुख्य लाभांवित जिलों (सूची-II) से सुमेलित कीजिए: सूची-I: सूची-I: A. चौधरी कुम्भाराम लिफ्ट नहर B. कंवरसेन लिफ्ट नहर C. पन्नालाल बारूपाल लिफ्ट नहर D. जयनारायण व्यास लिफ्ट नहर सूची-II: 1. बीकानेर एवं नागौर 2. हनुमानगढ़, बीकानेर, चूरू, झुंझुनूँ 3. फलौदी एवं जैसलमेर 4. श्रीगंगानगर एवं बीकानेर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499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8/52</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चौधरी कुम्भाराम लिफ्ट नहर (प्राचीन नाम नौहर-साहवा) से हनुमानगढ़, बीकानेर, चूरू एवं झुंझुनूँ जिले लाभान्वित होते हैं (A-2)। कंवरसेन लिफ्ट नहर (प्राचीन नाम लूणकरणसर) बीकानेर की जीवनरेखा कहलाती है और इससे श्रीगंगानगर व बीकानेर लाभान्वित होते हैं (B-4)। पन्नालाल बारूपाल लिफ्ट नहर (प्राचीन नाम गजनेर) से बीकानेर तथा नागौर जिलों को पेयजल व सिंचाई मिलती है (C-1)। जयनारायण व्यास लिफ्ट नहर (प्राचीन नाम पोकरण) से फलौदी एवं जैसलमेर जिलों को जल मिलता है (D-3)। इस प्रकार सही सुमेलन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499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8/52</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इंदिरा गांधी नहर की लिफ्ट नहरों के प्राचीन नामों (सूची-I) का उनके नवीन परिवर्तित नामों (सूची-II) के साथ सही मिलान कीजिए: सूची-I: सूची-I: A. लूणकरणसर लिफ्ट नहर B. गजनेर लिफ्ट नहर C. बांगड़सर लिफ्ट नहर D. कोलायत लिफ्ट नहर सूची-II: 1. वीर तेजाजी लिफ्ट नहर 2. कंवरसेन लिफ्ट नहर 3. डॉ. करणीसिंह लिफ्ट नहर 4. पन्नालाल बारूपाल लिफ्ट नहर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811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9/52</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इंदिरा गांधी नहर की लिफ्ट नहरों के नाम प्रसिद्ध जननायकों व जनसेवकों के नाम पर पुनः नामकरण किए गए थे। लूणकरणसर लिफ्ट नहर का नया नाम 'कंवरसेन लिफ्ट नहर' रखा गया (A-2)। गजनेर लिफ्ट नहर का नया नाम 'पन्नालाल बारूपाल लिफ्ट नहर' है (B-4)। बांगड़सर लिफ्ट नहर का नया नाम 'वीर तेजाजी लिफ्ट नहर' है जो सबसे छोटी लिफ्ट नहर है (C-1)। कोलायत लिफ्ट नहर का नया नाम 'डॉ. करणीसिंह लिफ्ट नहर' है जिससे बीकानेर व फलौदी लाभान्वित होते हैं (D-3)। अतः सही कूट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811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9/52</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इंदिरा गांधी मुख्य नहर से निकलने वाली शाखाओं (Branches) के उत्तर से दक्षिण की ओर सही भौगोलिक क्रम के संदर्भ में निम्नलिखित कथनों पर विचार कीजिए: A. रावतसर शाखा मुख्य नहर से बायीं ओर निकलने वाली एकमात्र शाखा है जो हनुमानगढ़ में स्थित है। B. सूरतगढ़ एवं अनूपगढ़ शाखाएँ श्रीगंगानगर जिले में स्थित हैं। C. पूगल, दातौर एवं बिरसलपुर शाखाएँ बीकानेर जिले में स्थित हैं। D. चारणवाला, शहीद बीरबल एवं सागरमल गोपा शाखाएँ जैसलमेर/बीकानेर क्षेत्र में मुख्य नहर के अंतिम क्रम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3123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10/52</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इसकी नींव 5 सितंबर 1921 को महाराजा गंगासिंह द्वारा रखी गई तथा उद्घाटन 26 अक्टूबर 1927 को लॉर्ड इरविन द्वारा किया गया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शिलान्यास 1927 में लॉर्ड इरविन द्वारा किया गया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निर्माण कार्य 1930 में प्रारंभ होकर 1932 में पूर्ण हुआ</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नहर बीकानेर के महाराजा सुमेर सिंह द्वारा सतलज नदी पर बनवाई गई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गंगनहर राजस्थान की ही नहीं बल्कि भारत की सबसे पुरानी एवं विकसित बहुउद्देशीय नहर प्रणालियों में से एक है। बीकानेर के महाराजा गंगासिंह द्वारा पंजाब के फिरोजपुर के निकट हुसैनीवाला में सतलज नदी से यह नहर निकाली गई थी। इसकी नींव 5 सितंबर, 1921 को महाराजा गंगासिंह ने रखी थी तथा निर्माण कार्य पूर्ण होने के बाद 26 अक्टूबर, 1927 को तत्कालीन वायसराय लॉर्ड इरविन ने इसका विधिवत उद्घाटन किया था। यह नहर पंजाब के खखां गाँव से राजस्थान के श्रीगंगानगर जिले में प्रवेश करती है। विकल्प A गलत है क्योंकि लॉर्ड इरविन ने उद्घाटन किया था, शिलान्यास नहीं। विकल्प C और D असत्य हैं क्योंकि निर्माण 1921 से 1927 के बीच महाराजा गंगासिंह द्वारा करवाया गया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312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 नहर की कुल 9 शाखाएँ हैं। इनका उत्तर से दक्षिण की ओर एकदम सही क्रम इस प्रकार है: 1. रावतसर (हनुमानगढ़ - एकमात्र बायीं ओर की शाखा), 2. सूरतगढ़ (श्रीगंगानगर), 3. अनूपगढ़ (श्रीगंगानगर/अनूपगढ़), 4. पूगल (बीकानेर), 5. दातौर (बीकानेर), 6. बिरसलपुर (बीकानेर), 7. चारणवाला (बीकानेर/जैसलमेर), 8. शहीद बीरबल (जैसलमेर) तथा 9. सागरमल गोपा (जैसलमेर)। इसके बाद सागरमल गोपा शाखा से बाबा रामदेव उपशाखा निकलती है जो बाड़मेर के गडरा रोड तक जाती है। अतः सभी चारों कथन उत्तर से दक्षिण के सही भौगोलिक क्रम को स्पष्ट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3123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10/52</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इंदिरा गांधी नहर परियोजना से उत्तर-पश्चिमी राजस्थान के 12 लाभांवित जिलों में से किन 6 जिलों को केवल पेयजल (Drinking Water) की सुविधा उपलब्ध कराई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हनुमानगढ़, श्रीगंगानगर, चूरू, बीकानेर, फलौदी, जैसलमेर</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नागौर, बाड़मेर, बालोतरा, जोधपुर, सीकर, झुंझुनूँ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जयपुर, अजमेर, टोंक, सवाई माधोपुर, कोटा, बूँदी</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पाली, सिरोही, जालोर, उदयपुर, चित्तौड़गढ़, राजसमंद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436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11/52</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नागौर, बाड़मेर, बालोतरा, जोधपुर, सीकर, झुंझुनूँ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 श्रीगंगानगर, चूरू, बीकानेर, फलौदी, 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अजमेर, टोंक, सवाई माधोपुर, कोटा, बूँदी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सिरोही, जालोर, उदयपुर, चित्तौड़गढ़, राजसमंद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इंदिरा गांधी नहर परियोजना से उत्तर-पश्चिमी राजस्थान के कुल 12 जिले लाभान्वित होते हैं। इनमें से 6 जिलों-हनुमानगढ़, श्रीगंगानगर, चूरू, बीकानेर, फलौदी एवं जैसलमेर को सिंचाई (Irrigation) तथा पेयजल दोनों की सुविधा प्राप्त होती है। शेष 6 जिलों-नागौर, बाड़मेर, बालोतरा, जोधपुर, सीकर एवं झुंझुनूँ को केवल पेयजल (Drinking Water Only) उपलब्ध कराया जाता है। विकल्प A सिंचाई व पेयजल दोनों वाले जिले दर्शाता है, जबकि विकल्प C व D में गैर-कमान वाले जिले शामिल हैं। इसलिए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436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इंदिरा गांधी नहर कमान क्षेत्र (Command Area) के सामाजिक-आर्थिक एवं पर्यावरणीय प्रभावों पर विचार कीजिए: A. इंदिरा गांधी नहर कमान क्षेत्र में ग्रामीण बस्तियों को आयताकार या ग्रिड (Rectangular/Grid) पैटर्न में नियोजित किया गया है। B. नहर के आगमन से मरुस्थलीकरण प्रसार में कमी आई है तथा चरागाह एवं मत्स्य पालन का विकास हुआ है। C. अत्यधिक सिंचाई एवं जल रिसाव के कारण इस क्षेत्र में 'सेम' (Waterlogging) एवं मृदा क्षारीयता की गंभीर समस्या उत्पन्न हुई है। D. सेम की समस्या के समाधान हेतु इंडो-डच प्रोजेक्ट (नेदरलैंड के सहयोग से) तथा जिप्सम एवं सफेदा (यूकेलिप्टस) के पौधे लगाने का कार्य किया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748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12/52</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IGNP कमान क्षेत्र के वास्तविक परिदृश्य को दर्शाते हैं। IGNP कमान क्षेत्र में 'चक' बनाकर योजनाबद्ध तरीके से ग्रिड/आयताकार पैटर्न में गाँवों व ढाणियों का विकास किया गया। नहर से कृषि विकास, वनीकरण, नए व्यापारिक शहरों का उदय और मत्स्य/पशुपालन बढ़ा है। किंतु इसके नकारात्मक पर्यावरणीय प्रभाव के रूप में जलाक्रांतता या 'सेम' (Waterlogging) की विकराल समस्या हनुमानगढ़ के बड़ोपल, रावतसर व बीकानेर क्षेत्रों में पैदा हुई। सेम समस्या के जैविक व भौतिक उपचार हेतु नेदरलैंड के सहयोग से 'इंडो-डच जल निकास परियोजना' चलाई गई तथा मिट्टी में सुधार हेतु जिप्सम का प्रयोग व जल सोखने हेतु यूकेलिप्टस (सफेदा) के वृक्ष लगाए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748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12/52</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इंदिरा गांधी नहर की मुख्य नहर के अंतिम छोर 'Zero Point' के रूप में किसे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मसीतावाली हेड (हनुमानगढ़)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पूंगल हेड (बीकानेर)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मोहनगढ़ (जैसलमेर)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गडरा रोड (बाड़मेर)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13/52</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मोहनगढ़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मसीतावाली हेड (हनुमानगढ़)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पूंगल हेड (बीकानेर)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गडरा रोड (बाड़मेर)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इंदिरा गांधी मुख्य नहर द्वितीय चरण के अंतर्गत पूंगल हेड से आगे बढ़कर जैसलमेर जिले के मोहनगढ़ गाँव तक 256 किमी की लंबाई में निर्मित की गई है। इस मोहनगढ़ कस्बे को ही IGNP का 'Zero Point' कहा जाता है। यद्यपि नहर को बाड़मेर के गडरा रोड तक ले जाना प्रस्तावित था, परंतु मुख्य नहर मोहनगढ़ पर ही समाप्त होती है और वहाँ से आगे गडरा रोड तक 'बाबा रामदेव उपशाखा' (165 किमी) के माध्यम से जल ले जाया गया है। मसीतावाली हेड फीडर नहर का अंतिम और मुख्य नहर का प्रारंभिक बिंदु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13/52</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इंदिरा गांधी नहर परियोजना के चरण-1 और चरण-2 के तुलनात्मक विवरण के संदर्भ में निम्नलिखित कथनों में से कौन-सा/से कथन सत्य है/हैं? A. चरण-1 के अंतर्गत हरिके बैराज से मसीतावाली तक 204 किमी राजस्थान फीडर तथा मसीतावाली से पूंगल तक 189 किमी मुख्य नहर का निर्माण हुआ। B. प्रथम चरण में मुख्यतः श्रीगंगानगर, हनुमानगढ़ एवं बीकानेर जिले का कुछ भाग शामिल था; जोधपुर प्रारंभिक चरण का हिस्सा नहीं था। C. द्वितीय चरण के अंतर्गत पूंगल हेड से मोहनगढ़ तक 256 किमी मुख्य नहर तथा 5112 किमी वितरिकाओं का निर्माण किया गया। D. वर्तमान में राजीव गाँधी लिफ्ट कैनाल द्वारा जोधपुर शहर को पेयजल आपूर्ति की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373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14/52</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सभी चारों कथन सत्य हैं। प्रथम चरण में 204 किमी फीडर + 189 किमी मुख्य नहर (मसीतावाली से पूंगल हेड तक) बनी जिससे हनुमानगढ़, श्रीगंगानगर व उत्तर बीकानेर लाभान्वित हुए। जोधपुर प्रथम चरण में शामिल नहीं था। द्वितीय चरण में पूंगल से मोहनगढ़ (256 किमी) तक मुख्य नहर बनी जिससे जैसलमेर, बाड़मेर, जोधपुर आदि क्षेत्रों का विकास हुआ। राजीव गांधी लिफ्ट कैनाल (जोधपुर लिफ्ट) मुख्य नहर से निकालकर जोधपुर शहर, कायलाना झील और फलौदी क्षेत्रों के लिए पेयजल का मुख्य स्रोत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373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14/52</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इंदिरा गांधी नहर परियोजना (IGNP) का संभागीय व प्रशासनिक मुख्यालय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68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गंगनहर (बीकानेर नहर) की विशेषताओं एवं वितरण प्रणाली के संदर्भ में निम्नलिखित कथनों पर विचार कीजिए: A. गंगनहर का राजस्थान में प्रवेश बिंदु श्रीगंगानगर जिले का खखां गाँव है। B. इस नहर का पेटा (bed) चूने व सीमेंट से पक्का बनाया गया है ताकि जल के रिसाव को रोका जा सके। C. लक्ष्मीनारायण, लालगढ़, करणी और समीजा गंगनहर की मुख्य शाखाएँ हैं। D. यह नहर अनूपगढ़ क्षेत्र तक जाकर समाप्त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एवं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24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2/52</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बीकानेर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इंदिरा गांधी नहर बोर्ड का प्रशासनिक एवं संभागीय मुख्यालय बीकानेर जिले में स्थित है। यद्यपि राज्य स्तर पर सिंचाई विभाग का सर्वोच्च कार्यालय जयपुर में है, परंतु IGNP का मुख्य संचालन, चीफ इंजीनियर कार्यालय तथा क्षेत्रीय नियंत्रण बीकानेर स्थित मुख्यालय से ही निष्पादित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68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15/52</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एवं मध्य प्रदेश की संयुक्त 'चंबल घाटी बहुउद्देशीय परियोजना' के संदर्भ में निम्नलिखित कथनों पर विचार कीजिए: A. यह परियोजना वर्ष 1953-54 में प्रारंभ हुई जिसमें राजस्थान और मध्य प्रदेश का 50:50 प्रतिशत हिस्सा है। B. इस परियोजना के तहत जल एवं विद्युत दोनों संसाधनों का दोनों राज्यों में आधा-आधा (बराबर) बँटवारा होता है। C. चंबल परियोजना का निर्माण कुल तीन चरणों में पूरा किया गया जिसके अंतर्गत 4 बाँध बनाए गए। D. इस परियोजना का मुख्य उद्देश्य चंबल नदी द्वारा होने वाले तीव्र मृदा अपरदन (अवनालिका अपरदन) तथा बाढ़ नियंत्रण के साथ सिंचाई व जलविद्युत का उत्पादन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998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16/52</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चंबल घाटी परियोजना के मूल तथ्यों को सटीक रूप से प्रस्तुत करते हैं। 1953-54 में शुरू हुई यह अंतरराज्यीय परियोजना राजस्थान व मध्य प्रदेश की 50-50% हिस्सेदारी वाली योजना है। इसके तहत उत्पन्न कुल 386 मेगावाट विद्युत तथा सिंचाई जल में दोनों राज्यों का आधा-आधा हिस्सा है। परियोजना तीन चरणों में पूरी हुई: प्रथम चरण में गांधी सागर बाँध (मप्र) व कोटा बैराज (राजस्थान); द्वितीय चरण में राणा प्रताप सागर बाँध (रावतभाटा); तथा तीसरे चरण में जवाहर सागर पिकअप बाँध (कोटा/बूँदी) का निर्माण हुआ। चंबल नदी के बीहड़ व अवनालिका अपरदन को रोकने तथा बाढ़ नियंत्रण हेतु यह अत्यधिक सफल सिद्ध हुई।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998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16/52</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चंबल नदी पर निर्मित बाँधों (सूची-I) को उनकी भौगोलिक अवस्थिति एवं विशेषता (सूची-II) से सुमेलित कीजिए: सूची-I: सूची-I: A. गांधी सागर बाँध B. कोटा बैराज C. राणा प्रताप सागर बाँध D. जवाहर सागर बाँध सूची-II: 1. रावतभाटा (चित्तौड़गढ़), सर्वाधिक भराव क्षमता व परमाणु विद्युत गृह के पास 2. मandsaur (म.प्र.), 62.17 मीटर ऊँचाई व 115 मेगावाट विद्युत 3. कोटा/बूँदी सीमा, पिकअप बाँध (99 मेगावाट) 4. कोटा शहर, केवल सिंचाई हेतु कैचमेंट एरिया में सबसे बड़ा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31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17/52</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गांधी सागर बाँध मध्य प्रदेश के मंदसौर जिले में भानूपुरा पठार के पास स्थित है जिसकी ऊँचाई 62.17 मीटर है और क्षमता 115 MW है (A-2)। कोटा बैराज कोटा शहर में स्थित है जो चंबल का एकमात्र ऐसा बाँध है जिससे केवल नहरें निकालकर सिंचाई की जाती है, कोई बिजली नहीं बनती (B-4)। राणा प्रताप सागर चित्तौड़गढ़ के रावतभाटा में चूलिया जलप्रपात के पास स्थित है; यह राजस्थान में सर्वाधिक भराव क्षमता वाला बाँध है और इसके पास कनाडा के सहयोग से देश का दूसरा परमाणु बिजलीघर बना है (C-1)। जवाहर सागर कोटा-बूँदी सीमा पर बना पिकअप बाँध है जिसकी क्षमता 99 MW है (D-3)। अतः सही कूट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31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17/52</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चंबल नदी पर निर्मित 'कोटा बैराज' का मुख्य उद्देश्य क्या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जलविद्युत उत्पादन करना</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सिंचाई हेतु नहरें निकालना व जल आपूर्ति करना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विद्युत उत्पादन एवं जलविद्युत दोनों</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मत्स्य पालन एवं जल क्रीड़ा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622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18/52</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केवल सिंचाई हेतु नहरें निकालना व जल आपूर्ति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जलविद्युत उत्पादन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विद्युत उत्पादन एवं जलविद्युत 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मत्स्य पालन एवं जल क्रीड़ा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चंबल नदी पर बने चारों बाँधों में कोटा बैराज एक अपवाद है। इस बाँध से किसी भी प्रकार का जलविद्युत (Hydroelectricity) उत्पादन नहीं किया जाता है। इसका निर्माण विशुद्ध रूप से सिंचाई एवं जलापूर्ति के उद्देश्य से एक 'सिंचाई बाँध' (Irrigation Barrage) के रूप में किया गया है। कोटा बैराज के दायीं व बायीं मुख्य नहरों से राजस्थान के कोटा, बूँदी, बाराँ तथा मध्य प्रदेश के विशाल कृषि क्षेत्रों को सिंचाई का पानी मिलता है। इसका कैचमेंट (कमांड) एरिया सभी बाँधों में सर्वाधिक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622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18/52</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चित्तौड़गढ़ जिले के रावतभाटा में निर्मित 'राणा प्रताप सागर बाँध' के संदर्भ में निम्नलिखित कथनों पर विचार कीजिए: A. यह राजस्थान का भराव क्षमता (Water Holding Capacity) की दृष्टि से सबसे बड़ा बाँध है। B. यह चंबल नदी पर चूलिया प्रपात के समीप निर्मित किया गया है। C. इसके निकट कनाडा के सहयोग से राजस्थान का प्रथम तथा भारत का दूसरा परमाणु विद्युत गृह (Atomic Power Station) स्थापित किया गया है। D. इस बाँध की कुल जलविद्युत उत्पादन क्षमता 172 मेगावाट (43 MW x 4 इकाइयाँ)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935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19/52</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राणा प्रताप सागर बाँध से संबंधित सभी चारों कथन ऐतिहासिक एवं भौगोलिक रूप से सत्य हैं। द्वितीय चरण में निर्मित यह बाँध भराव क्षमता की दृष्टि से राजस्थान का सबसे विशाल बाँध है। चंबल नदी पर रावतभाटा के पास जहाँ बनास व चंबल के संगम के निकट चूलिया प्रपात बनता है, वहाँ यह स्थित है। 1973 में कनाडा के सहयोग से स्थापित 'राजस्थान एटॉमिक पावर स्टेशन' (RAPS) इसी बाँध के जलाशय के जल का उपयोग शीतलक (coolant) के रूप में करता है। इसमें 43-43 मेगावाट की 4 जलविद्युत इकाइयाँ स्थापित हैं जिनकी कुल क्षमता 172 MW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935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19/52</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मध्य प्रदेश की सीमा में स्थित चंबल परियोजना के प्रथम बाँध 'गांधी सागर बाँध' की ऊँचाई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81 मीटर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62.17 मीटर (204 फीट)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93 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51.5 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247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20/52</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गंगनहर से संबंधित चारों कथन पूर्णतः सत्य हैं। गंगनहर पंजाब के फिरोजपुर के पास सतलज नदी से निकलकर राजस्थान में श्रीगंगानगर के खखां गाँव से प्रवेश करती है। इसके बाद यह शिवपुर, श्रीगंगानगर, जोरावरपुर, पदमपुर, स्वरूपशहर होती हुई अनूपगढ़ तक जल पहुँचाती है। जल रिसाव (seepage) को रोकने के लिए श्रीगंगानगर के पास नावाला से पानी निकालकर इसके पेटे को चूने एवं सीमेंट से कंक्रीट युक्त पक्का बनाया गया था, जो तत्कालीन समय का एक अद्वितीय इंजीनियरिंग कार्य था। लक्ष्मीनारायण, लालगढ़, करणी तथा समीजा इसकी प्रमुख वितरिकाएँ या शाखाएँ हैं। अतः सही उत्तर विकल्प C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24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2/52</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62.17 मीटर (204 फीट)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81 मीटर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93 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51.5 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गांधी सागर बाँध का निर्माण चंबल नदी के प्रथम चरण (1953-1960) में मध्य प्रदेश के मंदसौर जिले की भानूपुरा तहसील में रामपुरा-भानूपुरा पठारों के बीच चौरासीगढ़ दुर्ग के पास किया गया था। इस विशाल बाँध की ऊँचाई 62.17 मीटर (लगभग 204 फीट) है। यहाँ 23 मेगावाट की 5 इकाइयाँ स्थापित हैं जिससे 115 मेगावाट बिजली पैदा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247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20/52</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और गुजरात की संयुक्त 'माही बजाज सागर परियोजना' के संदर्भ में कौन-से कथन सत्य हैं? A. इस परियोजना में राजस्थान का हिस्सा 45% तथा गुजरात का हिस्सा 55% निर्धारित है। B. इस परियोजना से उत्पादित होने वाली 100% जलविद्युत केवल राजस्थान राज्य को प्राप्त होती है। C. मुख्य माही बजाज सागर बाँध राजस्थान के बाँसवाड़ा जिले के बोरखेड़ा गाँव में बनाया गया है। D. गुजरात में माही नदी पर 'कड़ाणा बाँध' का निर्माण इसी परियोजना के द्वितीय चरण में किया गया।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55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21/52</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माही बजाज सागर परियोजना के संबंध में पूर्णतः सत्य हैं। 1966 के अंतरराज्यीय समझौते के अनुसार माही परियोजना में व्यय एवं जल का अनुपात राजस्थान 45% व गुजरात 55% है। परंतु समझौते की शर्त के अनुसार इस परियोजना से उत्पन्न होने वाली समस्त 140 मेगावाट जलविद्युत (100% बिजली) पर केवल राजस्थान का अधिकार है। बोरखेड़ा (बाँसवाड़ा) में बना माही बजाज सागर बाँध राजस्थान का सबसे लंबा बाँध (3109 मीटर) है। गुजरात के पंचमहल जिले में 'कड़ाणा बाँध' बनाया गया है जिससे गुजरात को सिंचाई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55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21/52</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माही नदी घाटी परियोजना की प्रमुख संरचनाओं (सूची-I) को उनकी अवस्थिति/विशेषता (सूची-II) से सुमेलित कीजिए: सूची-I: सूची-I: A. माही बजाज सागर बाँध B. कड़ाणा बाँध C. कागदी पिकअप बाँध D. माही हाई लेवल कैनाल सूची-II: 1. पंचमहल (गुजरात), गुजरात क्षेत्र की सिंचाई हेतु 2. बोरखेड़ा (बाँसवाड़ा), राजस्थान का सबसे लंबा बाँध 3. राजसमंद, चित्तौड़गढ़ व उदयपुर हेतु पेयजल प्रोजेक्ट 4. बाँसवाड़ा शहर के पास, माही बजाज सागर के जल से नहरें निकालने 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872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22/52</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 बजाज सागर बाँध बोरखेड़ा (बाँसवाड़ा) में निर्मित पक्का बाँध है (A-2)। कड़ाणा बाँध गुजरात के पंचमहल जिले में स्थित है जो गुजरात के कमांड एरिया को सींचता है (B-1)। कागदी पिकअप बाँध माही बजाज सागर से थोड़ा नीचे असमतल धरातल के कारण नहरें निकालने के लिए बनाया गया पिकअप बाँध है (C-4)। माही हाई लेवल कैनाल टू जयसमंद ड्रिंकिंग वाटर प्रोजेक्ट राजसमंद, चित्तौड़गढ़ व उदयपुर के ग्रामीण क्षेत्रों में शुद्ध पेयजल आपूर्ति हेतु बजट 2018-19 में घोषित परियोजना है (D-3)। सही उत्तर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872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22/52</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'कागदी पिकअप बाँध' जल कहाँ से ग्रहण करता है और इसका निर्माण क्यों आवश्यक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जाखम बाँध से; बिजली बनाने हेतु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 बजाज सागर बाँध से; उबड़-खाबड़ धरातल के कारण सीधे नहरें न निकल पाने से जल को पिकअप करने हेतु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अनाम बाँध से; गुजरात को पानी भेजने हेतु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जवाई बाँध से; पाली को पेयजल देने हेतु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3184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23/52</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माही बजाज सागर बाँध से; उबड़-खाबड़ धरातल के कारण सीधे नहरें न निकल पाने से जल को पिकअप करने हेतु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जाखम बाँध से; बिजली बनाने हेतु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अनाम बाँध से; गुजरात को पानी भेजने हेतु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जवाई बाँध से; पाली को पेयजल देने हेतु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बाँसवाड़ा में जहाँ मुख्य माही बजाज सागर बाँध (बोरखेड़ा) बना है, उसके आसपास का धरातल अत्यधिक पहाड़ी व उबड़-खाबड़ है, जिसके कारण मुख्य बाँध के रिजरवायर से सीधे सिंचाई नहरें निकालना संभव नहीं था। वहाँ केवल जलविद्युत उत्पादन किया जाता है। अतः उस पानी को नीचे समतल स्थान पर रोककर नहरों (दक्षिण दांयी व बांयी नहरों) में डायवर्ट करने के लिए बाँसवाड़ा शहर के पास 'कागदी पिकअप बाँध' बनाया गया। यह जल सीधे माही बजाज सागर से ग्रहण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3184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23/52</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राजस्थान की कौन-सी जलविद्युत परियोजना राज्य के 'स्वयं के पूर्ण स्वामित्व' (100% Ownership) वाली परियोजना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चंबल परियोजना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व्यास परियोजना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 बजाज सागर विद्युत परियोजना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भाखड़ा-नांगल परियोजना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497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24/52</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माही बजाज सागर विद्युत परियोजना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चंबल परियोजना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व्यास परियोजना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भाखड़ा-नांगल परियोजना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यद्यपि माही बजाज सागर जल परियोजना राजस्थान व गुजरात की संयुक्त परियोजना (45:55) है, परंतु इससे उत्पन्न होने वाली समस्त जलविद्युत (140 MW) पर 100% स्वामित्व एवं उपयोग राजस्थान राज्य का है। गुजरात को इसमें से कोई बिजली नहीं मिलती। इसके विपरीत चंबल (मप्र के साथ 50%), व्यास (पंजाब व हरियाणा के साथ) और भाखड़ा नांगल (15.22% हिस्सेदारी) अंतरराज्यीय साझे की विद्युत परियोजनाएँ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497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24/52</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'नर्मदा नहर परियोजना' की तकनीकी एवं भौगोलिक विशेषताओं के संदर्भ में निम्नलिखित कथनों पर विचार कीजिए: A. नर्मदा नहर गुजरात, मध्य प्रदेश, महाराष्ट्र तथा राजस्थान की 4 राज्यों की संयुक्त परियोजना है। B. नर्मदा जल विवाद प्राधिकरण (NWDT) द्वारा राजस्थान को 0.50 MAF (मिलियन एकड़ फीट) जल आवंटित किया गया है। C. यह जल गुजरात में नर्मदा नदी पर बने सरदार सरोवर बाँध से 'नर्मदा मुख्य नहर' द्वारा लाया गया है। D. राजस्थान में नर्मदा नहर की कुल लंबाई 74 किलोमीटर है और यह जालोर के सीलू गाँव से प्रवेश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809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25/52</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धान्यागार' कहे जाने वाले श्रीगंगानगर क्षेत्र को मुख्य रूप से सिंचाई हेतु जल किस नहर प्रणाली से प्राप्त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गुड़गाँव नहर एवं भरतपुर नहर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गंगनहर एवं इंदिरा गांधी नहर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यमुनानहर एवं भाखड़ा नहर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बीसलपुर नहर एवं चंबल नहर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37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3/52</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नर्मदा नहर परियोजना के बारे में सत्य हैं। नर्मदा नदी जल बँटवारे हेतु गठित ट्रिब्यूनल ने राजस्थान को 0.50 MAF जल हिस्सा दिया। यह जल गुजरात के सरदार सरोवर बाँध से 458 किमी लंबी नर्मदा मुख्य नहर द्वारा राजस्थान की सीमा तक लाया गया है। राजस्थान के जालोर जिले की सांचौर तहसील के सीलू गाँव में 27 मार्च 2008 को इस नहर ने प्रवेश किया। राजस्थान में इसकी मुख्य लंबाई 74 किमी है। इससे जालोर (76 गाँव) तथा बाड़मेर (गुढ़ामालानी व धोरीमन्ना तहसील के गाँव) लाभान्वित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809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25/52</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वह प्रथम सिंचाई परियोजना कौन-सी है जिसमें संपूर्ण कमान क्षेत्र में केवल 'स्प्रिंकलर' (फव्वारा) सिंचाई पद्धति से ही सिंचाई करना अनिवार्य (Mandatory)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इंदिरा गांधी नहर परियोजना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नर्मदा नहर परियोजना</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गंगनहर परियोजना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सिद्धमुख-नोहर परियोजना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26/52</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नर्मदा नहर परियोजना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इंदिरा गांधी नहर परियोजना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गंगनहर परियोजना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सिद्धमुख-नोहर परियोजना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नर्मदा नहर परियोजना राजस्थान की पहली और एकमात्र ऐसी सिंचाई परियोजना है जिसमें जल की एक-एक बूँद के कुशल उपयोग हेतु संपूर्ण कमांड एरिया में केवल स्प्रिंकलर (फव्वारा/ड्रिप) सिंचाई पद्धति से खेती करना कानूनी रूप से अनिवार्य बनाया गया है। बिना फव्वारा संयंत्र लगाए किसान को नहर से जल कनेक्शन नहीं दिया जाता। फव्वारा व सूक्ष्म सूक्ष्म सिंचाई की यह सूक्ष्म तकनीक इजरायल (Israel) देश की देन है, जिससे कम पानी में विशाल शुष्क क्षेत्र (जालोर व बाड़मेर) में सफलतापूर्वक सिंचाई हो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26/52</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नर्मदा नहर परियोजना से लाभान्वित क्षेत्रों (सूची-I) को संबंधित विवरण (सूची-II) से सुमेलित कीजिए: सूची-I: सूची-I: A. सीलू गाँव B. 0.50 MAF C. जालोर एवं बाड़मेर D. इजरायल तकनीक सूची-II: 1. राजस्थान के मुख्य लाभांवित जिले 2. फव्वारा/ड्रिप सूक्ष्म सिंचाई पद्धति का स्रोत 3. राजस्थान में नर्मदा नहर का प्रवेश बिंदु (सांचौर) 4. नर्मदा जल प्राधिकरण द्वारा राजस्थान का निर्धारित जल हिस्सा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434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27/52</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सीलू गाँव सांचौर (जालोर) में स्थित है जहाँ से नर्मदा नहर राजस्थान में प्रवेश करती है (A-3)। 0.50 MAF राजस्थान का नर्मदा जल आवंटन है (B-4)। जालोर एवं बाड़मेर राजस्थान के दो मुख्य लाभांवित जिले हैं जहाँ नर्मदा का जल पहुँचा है (C-1)। ड्रिप एवं फव्वारा सिंचाई पद्धति इजरायल की देन है (D-2)। अतः सही कूट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434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27/52</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'भाखड़ा-नांगल बहुउद्देशीय परियोजना' के संदर्भ में निम्नलिखित कथनों पर विचार कीजिए: A. यह पंजाब, हरियाणा तथा राजस्थान राज्यों की संयुक्त बहुउद्देशीय परियोजना है। B. वर्ष 1959 के भाखड़ा-नांगल समझौते के तहत राजस्थान का हिस्सा 15.22 प्रतिशत (जल व विद्युत दोनों में) निर्धारित है। C. भाखड़ा बाँध के पीछे बिलासपुर (हिमाचल प्रदेश) में स्थित गोविंद सागर जलाशय भारत की सबसे बड़ी कृत्रिम मीठे पानी की झील है। D. राजस्थान में इस परियोजना से सर्वाधिक सिंचाई हनुमानगढ़ जिले में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746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28/52</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पूर्णतः सत्य हैं। भाखड़ा नांगल सतलज नदी पर निर्मित देश की विशालतम परियोजना है जो पंजाब, हरियाणा व राजस्थान का संयुक्त उपक्रम है। 1959 के समझौते के अनुसार राजस्थान को 15.22% हिस्सेदारी मिलती है जिससे राज्य को लगभग 227 MW विद्युत तथा 2.3 लाख हेक्टेयर भूमि में सिंचाई मिलती है। भाखड़ा बाँध के पीछे हिमाचल प्रदेश में बना गोविंद सागर जलाशय विशालतम मीठे पानी का कृत्रिम जलाशय है। राजस्थान का हनुमानगढ़ जिला इससे सर्वाधिक सिंचाई लाभ प्राप्त करता है, जबकि श्रीगंगानगर, चूरू, सीकर, झुंझुनूँ व बीकानेर को बिजली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746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28/52</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रावी एवं व्यास नदियों के जल का सदुपयोग करने हेतु निर्मित 'व्यास परियोजना' के अंतर्गत हिमाचल प्रदेश में कौन-से दो मुख्य बाँध बनाए गए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भाखड़ा बाँध एवं नांगल बाँध</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पंडोह बाँध एवं पोंग बाँध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गांधी सागर एवं राणा प्रताप सागर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 बाँध एवं कड़ाणा बाँध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058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29/52</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पंडोह बाँध एवं पोंग बाँध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भाखड़ा बाँध एवं नांगल बाँध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गांधी सागर एवं राणा प्रताप सागर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बाँध एवं कड़ाणा बाँध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व्यास परियोजना सतलज, रावी व व्यास नदियों के जल के बंटवारे हेतु पंजाब, हरियाणा व राजस्थान की संयुक्त परियोजना है। इसके तहत व्यास नदी पर हिमाचल प्रदेश में दो बाँध बनाए गए हैं: 1. पंडोह बाँध (मंडी, हिमाचल प्रदेश - जहाँ से व्यास-सतलज लिंक नहर निकाली गई है) तथा 2. पोंग बाँध (काँगड़ा, हिमाचल प्रदेश)। पोंग बाँध का प्राथमिक उद्देश्य इंदिरा गांधी नहर परियोजना (IGNP) को शीतकाल (सर्दियों) में जल का निरंतर प्रवाह बनाए रखना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058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29/52</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पंजाब-हरियाणा-राजस्थान की संयुक्त परियोजनाओं (सूची-I) का उनके मुख्य उद्देश्यों/विशेषताओं (सूची-II) से सुमेलित कीजिए: सूची-I: सूची-I: A. पोंग बाँध B. गोविंद सागर C. भाखड़ा समझौता 1959 D. पंडित जवाहरलाल नेहरू सूची-II: 1. भाखड़ा नांगल बाँध के पीछे निर्मित विशाल जलाशय 2. राजस्थान हेतु 15.22% जल व विद्युत हिस्सेदारी 3. भाखड़ा परियोजना को 'पुनरुत्थित भारत का नवीन मंदिर' की संज्ञा दी 4. व्यास नदी पर निर्मित, IGNP को शीतकालीन जल आपूर्ति 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371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30/52</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गंगनहर एवं इंदिरा गांधी नहर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गुड़गाँव नहर एवं भरतपुर नहर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यमुनानहर एवं भाखड़ा नहर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बीसलपुर नहर एवं चंबल नहर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श्रीगंगानगर और अनूपगढ़ का क्षेत्र अपनी अत्यधिक कृषि उपज एवं खाद्यान्न उत्पादन के कारण 'राजस्थान का धान्यागार' (Granary of Rajasthan) कहलाता है। इस शुष्क क्षेत्र को हरा-भरा बनाने और कृषि योग्य भूमि को सींचने में गंगनहर तथा इंदिरा गांधी नहर परियोजना (IGNP) की मुख्य भूमिका है। गंगनहर 1927 से ही इस क्षेत्र को सींच रही है, जबकि बाद में इंदिरा गांधी नहर के प्रथम चरण के अंतर्गत भी श्रीगंगानगर एवं हनुमानगढ़ जिलों को व्यापक सिंचाई सुविधा मिली। गुड़गाँव व भरतपुर नहरें पूर्वी राजस्थान (भरतपुर/डीग) से संबंधित हैं, जबकि यमुनानहर व बीसलपुर का इस क्षेत्र से कोई संबंध नहीं है, इसलिए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37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3/52</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पोंग बाँध कांगड़ा (HP) में व्यास नदी पर बना है जिसका मुख्य काम IGNP को सर्दियों में पानी देना है (A-4)। गोविंद सागर भाखड़ा बाँध के पीछे हिमाचल प्रदेश में बना विशाल जलाशय है (B-1)। 1959 का भाखड़ा समझौता राजस्थान को 15.22% हिस्सेदारी प्रदान करता है (C-2)। पंडित जवाहरलाल नेहरू ने भाखड़ा नांगल परियोजना का उद्घाटन करते समय इसे "पुनरुत्थित भारत का नवीन मंदिर" एवं "चमत्कारी विराट वस्तु" कहा था (D-3)। सही कूट A-4, B-1, C-2,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371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30/52</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सबसे बड़ी पेयजल परियोजना 'बीसलपुर परियोजना' के संदर्भ में निम्नलिखित कथनों पर विचार कीजिए: A. यह परियोजना टोंक जिले के टोडारायसिंह/राजमहल गाँव के पास बनास नदी पर निर्मित की गई है। B. बीसलपुर परियोजना से जयपुर, अजमेर, ब्यावर, दूदू तथा टोंक जिलों को पेयजल आपूर्ति की जाती है। C. बीसलपुर बाँध से नहरें निकालकर केवल टोंक जिले में कृषि सिंचाई की सुविधा दी जाती है। D. बीसलपुर परियोजना हेतु नाबार्ड (NABARD) के 'ग्रामीण आधार ढाँचा विकास कोष' (RIDF) से आर्थिक सहायता प्राप्त हुई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168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31/52</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बीसलपुर परियोजना के विषय में पूर्णतः सत्य हैं। बीसलपुर बाँध टोंक जिले में बनास नदी पर स्थित है जो राजस्थान की सबसे बड़ी पेयजल परियोजना (Largest Drinking Water Project) है। यहाँ से पाइपलाइनों द्वारा जयपुर, अजमेर, ब्यावर, टोंक आदि शहरों व सैकड़ों गाँवों को शुद्ध पेयजल मिलता है। उल्लेखनीय है कि बीसलपुर से सिंचाई का पानी केवल और केवल टोंक जिले के किसानों को दिया जाता है, अन्य किसी जिले को सिंचाई हेतु जल नहीं मिलता। इसके निर्माण व विस्तार में नाबार्ड के RIDF फंड की प्रमुख भूमिका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168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31/52</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बीसलपुर बाँध में जल की निरंतर आवक बनाए रखने तथा जल स्तर बढ़ाने हेतु किस नदी जोड़ो/लिंक परियोजना की घोषणा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परवन-कालीसिंध परियोजना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ब्राह्मणी-बनास परियोजना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माही-बनास परियोजना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सेई-बनास परियोजना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996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32/52</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ब्राह्मणी-बनास परियोजना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परवन-कालीसिंध परियोजना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माही-बनास परियोजना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सेई-बनास परियोजना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बीसलपुर बाँध में मानसून में पानी कम आने पर जयपुर व अजमेर में पेयजल संकट गहरा जाता है। इस समस्या के स्थायी समाधान हेतु राजस्थान बजट 2018-19 में 'ब्राह्मणी-बनास परियोजना' की घोषणा की गई। इसके अंतर्गत चित्तौड़गढ़ से बहकर चंबल में गिरने वाली ब्राह्मणी नदी के अतिरिक्त जल को सुरंग व नहर के माध्यम से बनास नदी में डायवर्ट किया जाएगा, जिससे बनास के रास्ते पानी बहकर बीसलपुर बाँध में पहुँचेगा।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996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32/52</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बीसलपुर परियोजना के कमांड एवं संवर्धन हेतु किस अंतरराष्ट्रीय/राष्ट्रीय संस्था के 'RIDF' कोष से वित्तीय सहायता प्राप्त हो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विश्व बैंक (World Bank)</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एशियाई विकास बैंक (ADB)</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नाबार्ड (NABARD)</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जापानी एजेंसी (JICA)</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308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33/52</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नाबार्ड (NABARD)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विश्व बैंक (World Bank)</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एशियाई विकास बैंक (ADB)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जापानी एजेंसी (JICA)</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बीसलपुर पेयजल एवं सिंचाई परियोजना तथा इसके वितरण नेटवर्क के सुदृढ़ीकरण हेतु राष्ट्रीय कृषि और ग्रामीण विकास बैंक (NABARD) के 'ग्रामीण आधार ढाँचा विकास कोष' (Rural Infrastructure Development Fund - RIDF) से वित्तीय एवं तकनीकी सहायता प्रदान की गई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308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33/52</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'राजीव गाँधी सिद्धमुख-नोहर सिंचाई परियोजना' के संदर्भ में निम्नलिखित कथनों पर विचार कीजिए: A. यह परियोजना रावी व व्यास नदियों के अतिरिक्त जल (1981 समझौते के तहत निर्धारित) का उपयोग करने हेतु बनाई गई है। B. इसके निर्माण हेतु यूरोपीय आर्थिक समुदाय (European Economic Community - EEC) की आर्थिक सहायता प्राप्त हुई थी। C. इससे हनुमानगढ़ जिले की नोहर व भादरा तथा चूरू जिले की राजगढ़ व तारानगर तहसीलें सिंचित होती हैं। D. इस परियोजना का शिलान्यास 1989 में तत्कालीन प्रधानमंत्री राजीव गांधी द्वारा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620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34/52</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सिद्धमुख-नोहर परियोजना से संबंधित सभी चारों कथन ऐतिहासिक एवं तकनीकी रूप से सही हैं। 1981 के रावी-व्यास जल समझौते के अंतर्गत राजस्थान को मिले अतिरिक्त जल को भाखड़ा मुख्य नहर के समानांतर लाकर उत्तर-पूर्वी शुष्क क्षेत्रों में पहुँचाने के लिए 5 अक्टूबर 1989 को राजीव गांधी ने सिद्धमुख (भद्रा) में इसकी आधारशिला रखी थी। इसके वित्तीय पोषण में यूरोपीय आर्थिक समुदाय (EEC) ने अनुदान दिया। इससे हनुमानगढ़ (नोहर, भादरा) तथा चूरू (तारानगर, राजगढ़/सादुलपुर) के सूखाग्रस्त क्षेत्रों को सिंचाई सुविधा 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620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34/52</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दिल्ली के पास ओखला बैराज से यमुना नदी से निकाली गई 'गुड़गाँव नहर' (मेवात नहर) से राजस्थान का कौन-सा पूर्वी जिला लाभान्वित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 एवं डीग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93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35/52</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इंदिरा गांधी नहर परियोजना (IGNP) की संकल्पना (Concept) सर्वप्रथम किसके द्वारा प्रस्तुत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महाराजा गंगासिंह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पंडित जवाहरलाल नेहरू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राय बहादुर कंवरसेन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गोविंद वल्लभ पंत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49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4/52</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भरतपुर एवं डीग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धौलपुर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गुड़गाँव नहर (जिसे मेवात नहर भी कहा जाता है) हरियाणा सरकार व राजस्थान सरकार की सहमति से दिल्ली के निकट ओखला नामक स्थान पर यमुना नदी पर बने बैराज से निकाली गई है। यह नहर हरियाणा के गुड़गाँव (गुरुग्राम) और फरीदाबाद जिलों से होती हुई राजस्थान के डीग व भरतपुर जिलों की कामां व नगर तहसीलों में प्रवेश करती है। अतः इससे राजस्थान के भरतपुर व डीग जिले लाभान्वित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93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35/52</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17 फरवरी 2024 को राजस्थान, हरियाणा और केंद्र सरकार के मध्य हुए समझौते के तहत यमुना जल आवंटन के संदर्भ में कौन-से कथन सत्य हैं? A. हरियाणा के हथनीकुंड बैराज से भूमिगत पाइपलाइन (Underground Pipeline) के माध्यम से यमुना का पानी राजस्थान लाया जाएगा। B. इस परियोजना से राजस्थान के शेखावाटी क्षेत्र के चूरू, सीकर तथा झुंझुनूँ जिलों को पेयजल व सिंचाई जल प्राप्त होगा। C. यह समझौता पिछले 3 दशकों से लंबित यमुना जल विवाद का समाधान करता है। D. इस योजना में खुली नहर के बजाय पाइपलाइन तकनीक का उपयोग जल वाष्पीकरण व रिसाव को रोकने हेतु किया जा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3245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36/52</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17 फरवरी 2024 को नई दिल्ली में जल शक्ति मंत्रालय, हरियाणा सरकार एवं राजस्थान सरकार के बीच ऐतिहासिक ट्रिपार्टाइट समझौते पर हस्ताक्षर हुए। इसके तहत ताजेवाला/हथनीकुंड बैराज (हरियाणा) से यमुना नदी का मानसून का अधिशेष जल पाइपलाइनों के माध्यम से राजस्थान के झुंझुनूँ, सीकर व चूरू जिलों में लाया जाएगा। इससे शेखावाटी के डार्क जोन वाले क्षेत्रों को पेयजल व लघु सिंचाई हेतु जल मिलेगा। खुले चैनल के बजाय अंडरग्राउंड पाइपलाइन से जल हानि शून्य होगी। अतः सभी विकल्प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3245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36/52</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दक्षिण एवं दक्षिण-पश्चिमी राजस्थान की मध्यम सिंचाई परियोजनाओं (सूची-I) को उनके संबंधित जिलों (सूची-II) से सुमेलित कीजिए: सूची-I: सूची-I: A. सोम-कमला-अम्बा परियोजना B. सोम-कागदर परियोजना C. मानसी वाकल परियोजना D. जाखम परियोजना सूची-II: 1. उदयपुर (ऋषभदेव) 2. अनूपपुरा (प्रतापगढ़) 3. कमला-अम्बा गाँव (डूंगरपुर) 4. उदयपुर (अरावली सुरंग द्वारा पेयजल)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55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37/52</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सोम-कमला-अम्बा परियोजना डूंगरपुर जिले की आसपुर तहसील में सोम नदी पर कमला-अम्बा गाँव में स्थित है जिससे डूंगरपुर व सलूम्बर को सिंचाई मिलती है (A-3)। सोम-कागदर परियोजना उदयपुर जिले की ऋषभदेव तहसील में सोम नदी पर स्थित है (B-1)। मानसी वाकल परियोजना उदयपुर की अरावली पहाड़ियों में देवास सुरंग के पास स्थित है जो उदयपुर शहर को 70% पेयजल व हिंदुस्तान जिंक को 30% जल देती है (C-4)। जाखम परियोजना प्रतापगढ़ के अनूपपुरा गाँव में जाखम नदी पर स्थित है (D-2)। सही कूट A-3, B-1, C-4,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55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37/52</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'परवन बृहद बहुउद्देशीय सिंचाई परियोजना' के संबंध में निम्नलिखित कथनों पर विचार कीजिए: A. यह परियोजना झालावाड़ जिले की खानपुर तहसील के अकावद कलाँ गाँव के पास परवन नदी पर निर्माणाधीन/निर्मित है। B. इस परियोजना से झालावाड़, बारां तथा कोटा जिलों के 571 गाँवों की 2,01,000 हेक्टेयर भूमि में सिंचाई सुविधा मिलेगी। C. यह परियोजना 1,402 गाँवों को पेयजल आपूर्ति भी प्रदान करती है। D. इस परियोजना से कोटा जिले का शेरगढ़ वन्यजीव अभयारण्य भी जल संकट से मुक्त होगा।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870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38/52</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परवन बृहद परियोजना हाड़ौती अंचल की एक विशाल बहुउद्देशीय योजना है। झालावाड़ के अकावद कलाँ (खानपुर) में परवन नदी पर बाँध बनाकर झालावाड़, बारां व कोटा के 571 गाँवों को सिंचाई तथा 1402 गाँवों को पेयजल उपलब्ध कराया जा रहा है। इसके अतिरिक्त बारां के शेरगढ़ अभयारण्य को भी इससे जलापूर्ति मिलती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870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38/52</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झालावाड़ जिले की प्रसिद्ध सिंचाई परियोजनाओं (सूची-I) का उनकी नदियों/विशेषताओं (सूची-II) के साथ सही मिलान कीजिए: सूची-I: सूची-I: A. भीमसागर परियोजना B. छापी परियोजना C. गागरिन परियोजना D. पीपलाद (पिप्पलाद) परियोजना सूची-II: 1. छापी नदी (अकलेरा, झालावाड़) 2. उजाड़ नदी (उजाड़/झालावाड़) 3. पिप्पलाद नदी (झालावाड़) 4. आहू नदी की सहायक (आहू/झालावाड़)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39/52</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भीमसागर परियोजना झालावाड़ में उजाड़ नदी पर स्थित है (A-2)। छापी परियोजना अकलेरा (झालावाड़) में छापी नदी पर स्थित है (B-1)। गागरिन परियोजना झालावाड़ में आहू नदी की सहायक धाराओं पर निर्मित है (C-4)। पीपलाद/पिप्पलाद पेयजल एवं सिंचाई परियोजना झालावाड़ जिले से संबंधित है (D-3)। अतः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39/52</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कोटा एवं बारां जिलों की लघु व मध्यम सिंचाई परियोजनाओं (सूची-I) को संबंधित जिले (सूची-II) से सुमेलित कीजिए: सूची-I: सूची-I: A. सावन-भादो परियोजना B. ताकली परियोजना C. ल्हासी परियोजना D. बैंथली परियोजना सूची-II: 1. कोटा (रामगंजमंडी) 2. कोटा (सावन-भादो नदी/कोटा) 3. बारां (छबड़ा/अटरू) 4. बारां (छबड़ा)</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495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40/52</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राय बहादुर कंवरसेन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महाराजा गंगासिंह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पंडित जवाहरलाल नेहरू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गोविंद वल्लभ पंत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इंदिरा गांधी नहर परियोजना का प्रारूप बीकानेर रियासत के मुख्य सिंचाई अभियंता राय बहादुर कंवरसेन गुप्ता ने तैयार किया था। उन्होंने वर्ष 1948 में 'बीकानेर राज्य के लिए पानी की आवश्यकता' (Water Requirements for Bikaner State) नामक एक ऐतिहासिक रिपोर्ट प्रस्तुत की थी, जिसमें सतलज व व्यास नदियों के जल को थार के मरुस्थल तक लाने का खाका खींचा गया था। इसी कारण कंवरसेन को इंदिरा गांधी नहर का 'जनक' या 'विश्वकर्मा' माना जाता है। 31 मार्च 1958 को तत्कालीन केंद्रीय गृहमंत्री गोविंद वल्लभ पंत ने इसका शिलान्यास किया था तथा 11 अक्टूबर 1961 को सर्वपल्ली डॉ. राधाकृष्णन ने इसका उद्घाटन किया था। महाराजा गंगासिंह गंगनहर से संबंधित थे तथा नेहरू जी का संबंध भाखड़ा-नांगल से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49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4/52</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सावन-भादो सिंचाई परियोजना कोटा जिले में स्थित है (A-2)। ताकली मध्यम सिंचाई परियोजना कोटा जिले की रामगंजमंडी तहसील में ताकली नदी पर स्थित है (B-1)। ल्हासी सिंचाई परियोजना बारां जिले के छबड़ा क्षेत्र में स्थित है (C-4)। बैंथली लघु सिंचाई परियोजना बारां जिले में स्थित है (D-3)। इसके अतिरिक्त हरिश्चंद्र, गोपालपुरा, आलनिया कोटा में हैं तथा अंधेरी, हथियादेह, खिरिया बारां जिले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495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40/52</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बूँदी, धौलपुर तथा पाली जिलों की सिंचाई परियोजनाओं (सूची-I) को उनके जिलों (सूची-II) से सुमेलित कीजिए: सूची-I: सूची-I: A. गरदड़ा बृहद परियोजना B. चाकन परियोजना C. कालीतीर परियोजना D. सरदार समंद परियोजना सूची-II: 1. बूँदी (चाकन नदी) 2. बूँदी (कुंजल नदी/गरदड़ा) 3. सोजत (पाली, सूकड़ी नदी) 4. धौलपुर (पार्वती/चंबल बेसिन)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807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41/52</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गरदड़ा बृहद पेयजल व सिंचाई परियोजना बूँदी जिले में मंगली/कुंजल नदी पर स्थित है (A-2)। चाकन सिंचाई परियोजना बूँदी जिले की नैनवाँ तहसील में चाकन नदी पर निर्मित है (B-1)। कालीतीर लिप्त परियोजना धौलपुर जिले में सरमथुरा/पार्वती बेसिन में निर्मित है (C-4)। सरदार समंद मध्यम सिंचाई परियोजना पाली जिले के सोजत में सूकड़ी नदी पर 1905-1908 में निर्मित ऐतिहासिक परियोजना है (D-3)।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807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41/52</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माही नदी पर 'माही साइफन' का निर्माण करके डूंगरपुर जिले के सागवाड़ा क्षेत्र को सिंचित करने वाली नहर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आनंदपुरी नहर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भीखाभाई सागवाड़ा नहर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गुड़गाँव नहर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बीसलपुर कैनाल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119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42/52</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भीखाभाई सागवाड़ा नहर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आनंदपुरी नहर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गुड़गाँव नहर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बीसलपुर कैनाल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भीखाभाई सागवाड़ा नहर का निर्माण माही नदी पर 'माही साइफन' (Mahi Syphon) की अनूठी संरचना बनाकर किया गया है। इस नहर के माध्यम से डूंगरपुर जिले के सागवाड़ा, सीमलवाड़ा व आसपास के जनजातीय बहुल क्षेत्रों में व्यापक सिंचाई सुविधा प्रदान की जाती है। आनंदपुरी नहर भी बाँसवाड़ा/डूंगरपुर क्षेत्र में माही नदी से संबंधित अन्य वितरिका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119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42/52</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टोंक एवं सवाई माधोपुर जिलों की सीमा पर बनास नदी पर निर्मित 'ईसरदा बाँध परियोजना' का मुख्य उद्देश्य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जलविद्युत उत्पादन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सवाई माधोपुर, टोंक, जयपुर व दौसा को पेयजल तथा सवाई माधोपुर में सिंचाई सुविधा</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मत्स्य पालन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चंबल के बीहड़ों को समतल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432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43/52</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सवाई माधोपुर, टोंक, जयपुर व दौसा को पेयजल तथा सवाई माधोपुर में सिंचाई सुविधा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जलविद्युत उत्पादन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मत्स्य पालन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चंबल के बीहड़ों को समतल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ईसरदा सिंचाई व पेयजल परियोजना बनास नदी पर टोंक के उनियारा व सवाई माधोपुर के सोलपुर की सीमा पर निर्मित की गई है। इस बाँध का मुख्य उद्देश्य जयपुर, दौसा, सवाई माधोपुर व टोंक के ग्रामीण व शहरी क्षेत्रों को बीसलपुर के पूरक के रूप में पेयजल उपलब्ध कराना है, साथ ही सवाई माधोपुर जिले के कृषि क्षेत्रों को सिंचाई जल प्रदान करना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432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43/52</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'सेई परियोजना' के संदर्भ में निम्नलिखित में से कौन-से कथन सत्य हैं? A. सेई परियोजना का निर्माण उदयपुर जिले की कोटड़ा तहसील में सेई नदी पर बाँध बनाकर किया गया है। B. इस परियोजना का मुख्य उद्देश्य पाली जिले में स्थित 'जवाई बाँध' (मारवाड़ का अमृत सरोवर) में जल की आवक को बढ़ाना है। C. सेई बाँध से जवाई बाँध तक पानी पहुँचाने के लिए अरावली की पहाड़ियों को काटकर 6.7 किमी लंबी जल सुरंग (Water Tunnel) बनाई गई है। D. यह राजस्थान की प्रथम अंतर-बेसिन जल स्थानांतरण सुरंग परियोजना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744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44/52</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पूर्णतः सत्य हैं। जवाई बाँध (पाली) में पश्चिमी राजस्थान के सूखे के दौरान जलस्तर घट जाने पर जल आवक बढ़ाने हेतु 1977 में उदयपुर की कोटड़ा तहसील में सेई नदी पर सेई बाँध बनाया गया। वहाँ से अरावली पर्वतमाला को भेदकर 6.7 किमी लंबी सुरंग के माध्यम से सेई का पानी जवाई बाँध में डायवर्ट किया गया। यह राजस्थान की पहली वाटर टनल परियोजना है जिसने पश्चिमी राजस्थान के पाली व सिरोही जिलों को जल संकट से बचाया।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744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44/52</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'धौलपुर लिफ्ट सिंचाई परियोजना' हेतु जल किस नदी से लिफ्ट किया जाएगा और 'अनास बाँध परियोजना' किस जिले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बनास नदी से; टोंक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चंबल नदी से (सागरपाड़ा के पास); बाँसवाड़ा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पार्वती नदी से; बाराँ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चंबल नदी से; डूंगरपुर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056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45/52</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इंदिरा गांधी नहर परियोजना (IGNP) के भौगोलिक विस्तार एवं इतिहास से संबंधित निम्नलिखित कथनों पर विचार कीजिए: A. इस परियोजना को प्रारंभ में 'राजस्थान नहर' कहा जाता था, जिसका नाम 2 नवंबर 1984 को बदलकर 'इंदिरा गांधी नहर' कर दिया गया। B. इस नहर का उद्गम पंजाब के फिरोजपुर जिले में सतलज एवं व्यास नदियों के संगम पर स्थित हरिके बैराज से होता है। C. इंदिरा गांधी मुख्य नहर का अंतिम बिंदु (Zero Point) वर्तमान में बाड़मेर का गडरा रोड पूरी तरह बनकर तैयार हो चुका है। D. यह परियोजना केवल सिंचाई के लिए बनाई गई है, इसमें पेयजल का कोई प्रावधान नहीं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61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5/52</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चंबल नदी से (सागरपाड़ा के पास); बाँसवाड़ा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नदी से; टोंक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पार्वती नदी से; बाराँ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चंबल नदी से; डूंगरपुर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धौलपुर लिफ्ट सिंचाई परियोजना के तहत धौलपुर जिले की राजाखेड़ा व धौलपुर ग्रामीण तहसीलों में सिंचाई हेतु चंबल नदी में सागरपाड़ा के पास से जल लिफ्ट करके टंकियों व नहरों में पहुँचाया जा रहा है। वहीं अनास बाँध परियोजना बाँसवाड़ा जिले में अनास नदी (माही की सहायक नदी) पर स्थित है। अतः सही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056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45/52</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जिलों के प्रसिद्ध बाँधों/परियोजनाओं (सूची-I) को उनके संबंधित जिलों (सूची-II) से सुमेलित कीजिए: सूची-I: सूची-I: A. पाँचना बाँध B. मेजा बाँध C. नारायण सागर बाँध D. मोरेल बाँध सूची-II: 1. अजमेर (खारी नदी, अजमेर का समुद्र) 2. सवाई माधोपुर/दौसा (मोरेल नदी) 3. करौली (अटा, माची, भद्रावती, भैंसावट, बरखेड़ा नदियों पर मिट्टी का बाँध) 4. भीलवाड़ा (कोठारी नदी, ग्रीष्मकालीन मेजा पार्क)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369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46/52</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पाँचना बाँध करौली जिले में 5 नदियों (अटा, माची, भद्रावती, भैंसावट, बरखेड़ा) के संगम पर स्थित राजस्थान का सबसे बड़ा मिट्टी से बना (Earthen) बाँध है जिसे अमेरिका के सहयोग से बनाया गया (A-3)। मेजा बाँध भीलवाड़ा जिले के मांडलगढ़ में कोठारी नदी पर स्थित है जिसके कमांड एरिया में 'ग्रीन माउंट' पार्क विकसित है (B-4)। नारायण सागर बाँध अजमेर जिले में खारी नदी पर स्थित है जिसे अजमेर जिले का जल भंडार/समुद्र कहते हैं (C-1)। मोरेल बाँध सवाई माधोपुर व दौसा की सीमा पर मोरेल नदी पर स्थित है (D-2)। सही कूट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369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46/52</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हाड़ौती एवं मेवाड़ क्षेत्र की अन्य लघु सिंचाई परियोजनाओं के संदर्भ में कौन-से कथन सुमेलित/सत्य हैं? A. बिलास सिंचाई परियोजना बाराँ जिले की किशनगंज तहसील में बिलास नदी पर स्थित है। B. ओराई एवं गंभीरी सिंचाई परियोजनाएँ चित्तौड़गढ़ जिले से संबंधित हैं। C. गरदड़ा परियोजना बूँदी जिले में तथा जिगजैग परियोजना भी बूँदी जिले से संबंधित है। D. तकली परियोजना कोटा जिले में तथा हरिश्चंद्र सागर परियोजना कोटा/झालावाड़ सीमा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681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47/52</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कथन पूर्णतः सत्य हैं। बिलास बाराँ में, ओराई व गंभीरी चित्तौड़गढ़ में, गरदड़ा, जिगजैग, चाकन, गुढ़ा व मेज बूँदी में, तथा तकली, आलनिया व हरिश्चंद्र सागर कोटा में स्थित हैं। ये सभी संबंधित जिलों की महत्वपूर्ण मध्यम/लघु सिंचाई परियोजनाएँ हैं जो आरपीएससी परीक्षाओं में सुमेलन हेतु बार-बार पूछी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681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47/52</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'राम जल सेतु लिंक परियोजना' (RSLP) / संशोधित पार्वती-कालीसिंध-चंबल-पूर्वी राजस्थान नहर परियोजना (PKC-ERCP) के संदर्भ में निम्नलिखित कथनों पर विचार कीजिए: A. 28 जनवरी 2024 को नई दिल्ली में राजस्थान, मध्य प्रदेश एवं केंद्र सरकार के बीच ERCP के एकीकरण हेतु त्रिपक्षीय MoU पर हस्ताक्षर किए गए। B. जनवरी 2025 में इस PKC-ERCP लिंक परियोजना का नाम बदलकर 'राम जल सेतु लिंक परियोजना' (RSLP) कर दिया गया है। C. इस संशोधित परियोजना से अब पूर्वी व मध्य राजस्थान के कुल 17 जिले लाभान्वित होंगे और 2.80 लाख हेक्टेयर क्षेत्र में सिंचाई होगी। D. इस परियोजना में केंद्र सरकार तथा राज्य सरकार के बीच वित्त पोषण का अनुपात 90:10 (90% केंद्र, 10% राज्य) निर्धारित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994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48/52</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चारों कथन समसामयिक (Current Affairs) एवं भौगोलिक दृष्टि से अत्यधिक महत्वपूर्ण और सत्य हैं। 28 जनवरी 2024 को मध्य प्रदेश, राजस्थान व केंद्र के बीच पार्वती-कालीसिंध-चंबल (PKC) और ERCP को एकीकृत करने का MoU हुआ। जनवरी 2025 में इसका नाम 'राम जल सेतु लिंक परियोजना' (RSLP) रखा गया। इसके तहत प्रदेश के लाभांवित जिलों की संख्या 13 से बढ़ाकर 17 (कोटा, बूँदी, बाराँ, झालावाड़, टोंक, सवाई माधोपुर, दौसा, करौली, अलवर, धौलपुर, भरतपुर, डीग, भर्तृहरि नगर, कोटपूतली-बहरोड़, जयपुर, ब्यावर, अजमेर) कर दी गई है। इसमें लगभग 45,000 करोड़ रुपये का व्यय प्रस्तावित है जिसमें 90% राशि केंद्र सरकार वहन करेगी।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994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48/52</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राम जल सेतु लिंक परियोजना (RSLP / PKC-ERCP) के तहत प्रस्तावित बैराजों (सूची-I) को उनकी संबंधित नदियों व स्थानों (सूची-II) से सुमेलित कीजिए: सूची-I: सूची-I: A. रामगढ़ बैराज B. महलपूर बैराज C. नवनेरा बैराज D. राठौड़ बैराज एवं डूंगरी बाँध सूची-II: 1. कालीसिंध नदी (दीगोद, कोटा - सर्वाधिक भराव क्षमता वाला बैराज) 2. बनास नदी (चौथ का बरवाड़ा व खंडार, सवाई माधोपुर) 3. कूल नदी (किशनगंज, बाराँ) 4. पार्वती नदी (मांगरोल, बाराँ)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06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49/52</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RSLP के अंतर्गत 5 बैराज तथा 2 बाँध प्रस्तावित हैं: 1. रामगढ़ बैराज (बाराँ की किशनगंज तहसील में कूल नदी पर - A-3), 2. महलपूर बैराज (बाराँ की मांगरोल तहसील में पार्वती नदी पर - B-4), 3. नवनेरा/नुनेरा बैराज (कोटा की दीगोद तहसील में कालीसिंध नदी पर - C-1, जो सर्वाधिक भराव क्षमता वाला पहला बनकर तैयार बैराज है), 4. मेज बैराज (बूँदी में मेज नदी पर), तथा 5. राठौड़ बैराज व डूंगरी बाँध (सवाई माधोपुर में बनास नदी पर - D-2)। अतः सही कूट A-3, B-4, C-1,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06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49/52</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निर्धन एवं अनुसूचित जाति/जनजाति (SC/ST) के लघु व सीमांत कृषकों को सिंचाई कुओं के निर्माण हेतु 100% अनुदान देने वाली योजना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आपणी योजना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जीवन धारा योजना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नीरांचल योजना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राजीव गांधी जल संचय योजना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618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50/52</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