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मृदा प्रोफाइल (Soil Profile) एवं इसके घटकों से संबंधित निम्नलिखित कथनों पर विचार कीजिए: A. मृदा प्रोफाइल की सबसे ऊपरी असंगठित परत पौधों को आधार प्रदान करती है तथा इसमें ह्यूमस की उपस्थिति पाई जाती है। B. उपमृदा (Subsoil) परत में बड़े कंकर-पत्थर तथा कठोर Bedrock शामिल होते हैं जो ऊपरी मृदा को आधार देते हैं। C. मृदा संगठन में आयतात्मक दृष्टि से सर्वाधिक योगदान खनिज पदार्थों (45%) का होता है, जबकि जैविक तत्व (ह्यूमस) मात्र 5% होते हैं। D. जल एवं वायु का मृदा संगठन में समान अनुपात (25%-25%) होता है जो पौधों की जड़ों के श्वसन एवं पोषण हेतु आवश्यक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जबकि कथन C असत्य है। राज्य कृषि विभाग के वर्गीकरण के अनुसार पर्वतीय मृदा (Hilly Soils) केवल सिरोही में नहीं, बल्कि मुख्य रूप से उदयपुर तथा कोटा जिलों के पहाड़ी क्षेत्रों में पाई जाती है। नान केल्सिल ब्राउन मृदा जयपुर, शेखावाटी (सीकर, झुंझुनूं), नागौर व अजमेर में पाई जाती है। नवीन जलोढ़ मृदा पूर्वी राजस्थान के नदियाँ प्रवाहित मैदानी जिलों (अलवर, भरतपुर, जयपुर, सवाई माधोपुर) में मिलती है। पीली-भूरी मृदा बनास बेसिन तथा मध्य-पूर्वी राजस्थान (टोंक, भीलवाड़ा, चित्तौड़गढ़) में विस्तृत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USDA के वैज्ञानिक वर्गीकरण (5 ऑर्डर) के संदर्भ में निम्नलिखित कथनों पर विचार कीजिए: A. राजस्थान में सर्वाधिक क्षेत्रफल पर पाई जाने वाली मृदा क्रम एंटीसॉल (Entisol) है, जिसके बाद एरिडीसॉल का दूसरा स्थान है। B. एरिडीसॉल मृदा मुख्य रूप से उपआर्द्र तथा अतिआर्द्र जलवायु प्रदेशों में पाई जाती है। C. इनसेप्टीसॉल (Inceptisol) मृदा कभी भी पूर्णतः शुष्क जलवायु वाले क्षेत्रों में नहीं पाई जाती है, यह अर्द्धशुष्क से आर्द्र क्षेत्रों में मिलती है। D. हाड़ौती पठार के कोटा, बूंदी, बारां व झालावाड़ जिलों में वर्टीसॉल (Vertisol) मृदा क्रम का विस्तार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सत्य हैं, जबकि कथन B असत्य है। एरिडीसॉल (Aridisol) नाम ही शुष्क (Arid) जलवायु को दर्शाता है, अतः यह उपआर्द्र/आर्द्र में नहीं, बल्कि पश्चिमी राजस्थान के पूर्णतः शुष्क जलवायु प्रदेशों (जोधपुर, बीकानेर, जैसलमेर, बाड़मेर, नागौर) में पाई जाती है। एंटीसॉल राजस्थान में सर्वाधिक पाई जाने वाली मृदा है जो पश्चिमी व उत्तरी-पश्चिमी राजस्थान के लगभग सभी जिलों में फैली है। इनसेप्टीसॉल दक्षिणी व मध्य राजस्थान (उदयपुर, राजसमंद, सिरोही, पाली) में मिलती है और शुष्क क्षेत्रों में अनुपस्थित रहती है। वर्टीसॉल हाड़ौती के अतिआर्द्र/आर्द्र क्षेत्रों में पाई जाने वाली काली मृदा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USDA वैज्ञानिक मृदा क्रमों तथा उनके अंतर्गत आने वाले उपसमूहों (Subgroups) का सही मिलान कीजिए: सूची-I: सूची-I: A. एंटीसॉल (Entisol) B. एरिडीसॉल (Aridisol) C. अल्फीसॉल (Alfisol) D. वर्टीसॉल (Vertisol) सूची-II: 1. केम्बोऑरयिड्स एवं केल्सीऑरयिड्स 2. सामेन्टस (Psamments) व टोरीफ्लुवेंट्स 3. पेल्युस्टर्ट्स एवं क्रोमस्टर्ट्स 4. हैप्लुस्टालफ (Haplustalf)</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USDA वर्गीकरण के अंतर्गत प्रत्येक मृदा क्रम (Order) के वैज्ञानिक उपसमूह (Subgroups) निर्धारित हैं: एंटीसॉल का उपसमूह सामेन्टस (Psamments) एवं टोरीफ्लुवेंट्स (Torrifluvents) है। एरिडीसॉल के उपसमूहों में केम्बोऑरयिड्स, केल्सीऑरयिड्स, सेलऑरयिड्स तथा पेलिऑरयिड्स आते हैं। अल्फीसॉल (जलोढ़ मृदा) का उपसमूह हैप्लुस्टालफ (Haplustalf) कहलाता है। वर्टीसॉल (काली मृदा) के प्रमुख उपसमूह पेल्युस्टर्ट्स (Pellusterts) तथा क्रोमस्टर्ट्स (Chromusterts)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पश्चिमी राजस्थान में पाई जाने वाली एंटीसॉल (Entisol) तथा एरिडीसॉल (Aridisol) मिट्टियों के संदर्भ में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एंटीसॉल का स्थानीय नाम रेगिस्तानी मिट्टी है तथा इसका रंग हल्का पीला-भूरा 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एरिडीसॉल राजस्थान में क्षेत्रफल की दृष्टि से द्वितीय सबसे बड़ी मृदा श्रेणी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एरिडीसॉल का निर्माण मुख्य रूप से अत्यधिक वर्षा वाले क्षेत्रों में निक्षालन (Leaching) से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 दोनों मिट्टियाँ पश्चिमी राजस्थान के शुष्क व अर्द्धशुष्क अंचलों में विस्तृत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एरिडीसॉल का निर्माण मुख्य रूप से अत्यधिक वर्षा वाले क्षेत्रों में निक्षालन (Leaching) से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एंटीसॉल का स्थानीय नाम रेगिस्तानी मिट्टी है तथा इसका रंग हल्का पीला-भूरा 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एरिडीसॉल राजस्थान में क्षेत्रफल की दृष्टि से द्वितीय सबसे बड़ी मृदा श्रेणी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 दोनों मिट्टियाँ पश्चिमी राजस्थान के शुष्क व अर्द्धशुष्क अंचलों में विस्तृत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C असत्य है क्योंकि एरिडीसॉल (Aridisol) का निर्माण अत्यधिक वर्षा वाले निक्षालन क्षेत्रों में नहीं, बल्कि अत्यंत कम वर्षा वाले शुष्क (Arid) वायु-अपरदन प्रभावित क्षेत्रों में होता है। एरिडीसॉल पश्चिमी राजस्थान के सीकर, नागौर, जोधपुर, बीकानेर, बाड़मेर, पाली जिलों में पाई जाने वाली बालू मिट्टी है। एंटीसॉल राजस्थान में सर्वाधिक क्षेत्रफल (नंबर 1) पर विस्तृत है और एरिडीसॉल दूसरे (नंबर 2) स्थान पर है। दोनों ही पश्चिमी राजस्थान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पूर्वी मैदान तथा दक्षिणी राजस्थान में फैली अल्फीसॉल एवं इनसेप्टीसॉल मिट्टियों के संबंध में कथनों का परीक्षण कीजिए: A. अल्फीसॉल (Alfisol) जलोढ़ मिट्टी का ही वैज्ञानिक रूप है जो जयपुर, अलवर, टोंक, भरतपुर, कोटा आदि पूर्वी मैदानी जिलों में पाई जाती है। B. अल्फीसॉल मृदा उपआर्द्र तथा आर्द्र जलवायु क्षेत्रों में विकसित हुई है। C. इनसेप्टीसॉल (Inceptisol) का उपसमूह उस्टोक्रेप्ट्स (Ustochrept) है और यह दक्षिणी राजस्थान की पथरीली/लाल-भूरी मृदा को दर्शाती है। D. इनसेप्टीसॉल मृदा जैसलमेर तथा बाड़मेर के रेतीले टीलों पर प्रचुरता से पाई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इनसेप्टीसॉल मृदा कभी भी जैसलमेर या बाड़मेर जैसे अत्यधिक शुष्क रेतीले टीलों पर नहीं पाई जाती। यह केवल अर्द्धशुष्क, उपआर्द्र एवं आर्द्र जलवायु वाले दक्षिणी व मध्य राजस्थान (राजसमंद, भीलवाड़ा, चित्तौड़गढ़, उदयपुर, पाली, सिरोही तथा वागड़ क्षेत्र) में पाई जाती है। अल्फीसॉल पूर्वी मैदानी भाग की परिपक्व जलोढ़ मृदा है जिसका उपसमूह हैप्लुस्टालफ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USDA मृदा क्रमों को उनके प्रादेशिक जलवायु क्षेत्र एवं दिशा के साथ सुमेलित कीजिए: सूची-I: सूची-I: A. एंटीसॉल एवं एरिडीसॉल B. अल्फीसॉल C. इनसेप्टीसॉल D. वर्टीसॉल सूची-II: 1. आर्द्र व अतिआर्द्र (दक्षिण-पूर्वी हाड़ौती) 2. अर्द्धशुष्क से आर्द्र (दक्षिणी पहाड़ी व वागड़) 3. शुष्क एवं अर्द्धशुष्क (उत्तर-पश्चिमी व पश्चिमी) 4. उपआर्द्र एवं आर्द्र (पूर्वी मैदान)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सत्य हैं, जबकि कथन B असत्य है। मृदा प्रोफाइल में सबसे ऊपरी असंगठित परत 'मृदा' (Soil) कहलाती है जिसमें पौधों के विकास हेतु जैविक तत्व (ह्यूमस) मौजूद होते हैं। उपमृदा (Subsoil) दूसरी परत होती है जिसमें बारीक कण एवं खनिज तत्व पाए जाते हैं, न कि कठोर Bedrock। Bedrock (आधारभूत चट्टानें) मृदा प्रोफाइल की सबसे निचली चतुर्थ परत होती है। मृदा के आदर्श संगठन में 45% खनिज तत्व, 25% जल, 25% वायु तथा 5% जैविक पदार्थ (ह्यूमस) का अनुपात पाया जाता है। भले ही ह्यूमस की मात्रा केवल 5% होती है, लेकिन यह मृदा की उर्वरा शक्ति का मुख्य निर्धारण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दिशा व जलवायु के अनुसार वैज्ञानिक क्रम (शॉर्टकट EEAIV): एंटीसॉल व एरिडीसॉल उत्तर-पश्चिमी व पश्चिमी राजस्थान के शुष्क/अर्द्धशुष्क प्रदेशों में स्थित हैं। अल्फीसॉल पूर्वी मैदान के उपआर्द्र व आर्द्र भागों में पाई जाती है। इनसेप्टीसॉल दक्षिणी राजस्थान (उदयपुर, राजसमंद, वागड़) के अर्द्धशुष्क से आर्द्र अंचलों में विस्तृत है। वर्टीसॉल दक्षिण-पूर्वी राजस्थान के हाड़ौती पठार (कोटा, बूंदी, बारां, झालावाड़) के आर्द्र व अतिआर्द्र जलवायु प्रदेश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सामान्य वर्गीकरण के अंतर्गत बलुई / मरुस्थलीय मृदा (Sandy Soil) के संदर्भ में कथनों पर विचार कीजिए: A. यह राजस्थान के लगभग दो-तिहाई (60-65%) भू-भाग पर फैली सबसे व्यापक मृदा है। B. इसके कण मोटे होने के कारण इसमें जलधारण क्षमता अत्यधिक होती है और बार-बार सिंचाई की आवश्यकता नहीं पड़ती। C. इस मिट्टी में कैल्शियम (Ca) की मात्रा अधिक होती है, परंतु नाइट्रोजन एवं कार्बनिक लवणों की भारी कमी होती है। D. इसे स्थानीय रूप से 'प्यासी मिट्टी' भी कहा जाता है क्योंकि पानी इसमें तेजी से नीचे रिस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सत्य हैं, जबकि कथन B असत्य है। बलुई/मरुस्थलीय मृदा के कण अत्यधिक मोटे एवं ढीले होते हैं, जिससे जल इसमें टिकता नहीं और तेजी से नीचे रिस (Leach) जाता है। इस कारण इसकी जलधारण क्षमता सबसे कम (न्यूनतम) होती है, न कि अत्यधिक। इसीलिए इसे 'प्यासी मिट्टी' कहा जाता है और इसमें फसलों हेतु बार-बार सिंचाई करनी पड़ती है। इसमें कैल्शियम की प्रचुरता होती है किंतु नाइट्रोजन तथा ह्यूमस की कमी पाई जाती है। इसमें बाजरा, मूंगफली व दलहन फसलें उगाई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सिरोज़म (Sierozem) या भूरी-रेतीली मृदा की कौन-सी विशेषता इसे अन्य मरुस्थलीय मिट्टियों से पृथक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इसमें फॉस्फेट की मात्रा अधिक होती है तथा यह अरावली के पश्चिम में पाली, नागौर, जालौर में पाई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केवल चंबल के बीहड़ों में पाई जाती है और कपास के लिए सर्वोत्तम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इसमें अत्यधिक क्ले/चीका पाया जाता है जिससे यह सूखने पर दरारें बना लेती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राजस्थान की सर्वाधिक उपजाऊ मृदा है जिसमें पोटाश की कमी 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इसमें फॉस्फेट की मात्रा अधिक होती है तथा यह अरावली के पश्चिम में पाली, नागौर, जालौर में पाई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केवल चंबल के बीहड़ों में पाई जाती है और कपास के लिए सर्वोत्तम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इसमें अत्यधिक क्ले/चीका पाया जाता है जिससे यह सूखने पर दरारें बना लेती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राजस्थान की सर्वाधिक उपजाऊ मृदा है जिसमें पोटाश की कमी होती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भूरी-रेतीली मृदा को सिरोज़म (Sierozem) या 'ग्रे-पेंटेड' मृदा भी कहा जाता है। यह अरावली के पश्चिम में स्थित पाली, जोधपुर, नागौर, जालौर, चूरू, सीकर, झुंझुनूं जिलों में पाई जाती है। इसकी सबसे प्रमुख विशेषता यह है कि इसमें फॉस्फेट (Phosphate) यौगिकों की प्रचुरता होती है तथा नाइट्रेट की उपस्थिति के कारण इसकी उर्वरता सामान्य बलुई मिट्टी से बेहतर होती है। यह जीरा, ईसबगोल, अरंडी, मूंग व मोठ की खेती के लिए अत्यंत उपयुक्त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लवणीय मृदा (Saline Soil) के निर्माण, विस्तार एवं उपचार के संबंध में निम्नलिखित कथनों पर विचार कीजिए: A. लवणीय मृदा को स्थानीय भाषा में खार, रेह, कल्लर, ऊसर या नमकीन मिट्टी भी कहा जाता है। B. इस मृदा में सोडियम क्लोराइड (NaCl) की मात्रा अत्यधिक होती है, जिससे यह राजस्थान की न्यूनतम उपजाऊ मृदा मानी जाती है। C. लवणीयता की समस्या मुख्यतः IGNP नहर क्षेत्र (श्रीगंगानगर, हनुमानगढ़) तथा नर्मदा नहर क्षेत्र (सांचौर, जालौर, बाड़मेर) में अत्यधिक सिंचाई से उत्पन्न हुई है। D. लवणीय मिट्टी का दीर्घकालीन रासायनिक उपचार सुपरफॉस्फेट का अत्यधिक छिड़काव करना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लवणीय मिट्टी का दीर्घकालीन एवं प्रामाणिक उपचार जिप्सम (Gypsum) का उपयोग करना तथा निक्षालन (Leaching - अतिरिक्त पानी से नमक को बहा देना) प्रक्रिया अपनाना है, न कि सुपरफॉस्फेट का छिड़काव। अत्यधिक सिंचाई के कारण केशाकर्षण (Capillary action) से ज़मीन के नीचे का नमक ऊपर सतह पर आ जाता है और सफेद परत जमा कर देता है। यह राजस्थान की सबसे कम उपजाऊ मिट्टी है जिस पर केवल प्राकृतिक झाड़ियाँ व चरागाह ही पनप पाते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विभिन्न मृदा प्रकारों तथा उनके प्रचलित उपनामों का सुमेलित युग्म बनाइए: सूची-I: सूची-I: A. जलोढ़ मृदा B. काली मृदा C. भूरी-रेतीली मृदा D. लवणीय मृदा सूची-II: 1. रेगुर / कपासी / वर्टीसॉल / चरनोज़म 2. सिरोज़म / धूसर मरुस्थलीय / ग्रे-पेंटेड 3. कछारी / दोमट / डेल्टाई 4. रेह / कल्लर / ऊसर / खार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जलोढ़ मृदा को नदियाँ द्वारा बहाकर लाने के कारण कछारी, दोमट या डेल्टाई मिट्टी कहते हैं। काली मृदा को कपास हेतु उपयुक्त होने के कारण कपासी, रेगुर, चरनोज़म, वर्टीसॉल अथवा 'स्वजोत मृदा' कहा जाता है। भूरी-रेतीली मृदा को सिरोज़म या धूसर मरुस्थलीय/ग्रे-पेंटेड मिट्टी कहते हैं। लवणीय मृदा को अनुपजाऊ होने के कारण रेह, कल्लर, ऊसर, खार या नमकीन मिट्टी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जलोढ़ मृदा (Alluvial Soil) की विशेषताओं के संबंध में निम्नलिखित कथनों का परीक्षण कीजिए: A. जलोढ़ मृदा भारत एवं राजस्थान दोनों में पाई जाने वाली सर्वाधिक उपजाऊ मृदा है। B. नदियों द्वारा जमा किए गए नवीन गाद/अवसादों को 'खादर' तथा प्राचीन जमावों को 'बांगर' कहा जाता है। C. इस मिट्टी में पोटाश, चूना व लौह कणों की प्रचुरता होती है, किंतु नाइट्रोजन की अपेक्षाकृत कमी पाई जाती है। D. इसका विस्तार मुख्यतः उत्तरी-पूर्वी राजस्थान के अलवर, भरतपुर, धौलपुर, करौली, जयपुर, दौसा, टोंक जिलों 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मृदा विज्ञान (Pedology) तथा मृदा संगठन के संदर्भ में सत्य कथन का चयन कीजिए:</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मृदा में जल तथा वायु का कुल संयुक्त आयतन 60% 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चट्टानों के टूटने-फूटने से निर्मित असंगठित बारीक कणों के अध्ययन को पेडोलॉजी कहा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मृदा में ह्यूमस की मात्रा 25% होती है जो जलधारण क्षमता को कम करती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भारत में मृदा अनुसंधान हेतु ICAR की स्थापना वर्ष 1952 में जयपुर में की गई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पूर्णतः सत्य हैं। जलोढ़ मिट्टी राजस्थान के पूर्वी मैदानी प्रदेश की प्रमुख मिट्टी है जिसका निर्माण बाणगंगा, चंबल, बनास व उनकी सहायक नदियों के अवसादों से हुआ है। यह राज्य की सर्वाधिक उपजाऊ मृदा है जिसमें जल संचयन क्षमता अच्छी होती है। इसके दो रूप हैं: प्रतिवर्ष बाढ़ के पानी से नवीनीकृत होने वाली 'खादर' और पुरानी जलोढ़ 'बांगर'। इसमें पोटाश, चूना, लोहा पर्याप्त मात्रा में होता है। इस मिट्टी में सरसों, गेहूँ, गन्ना व चना प्रचुरता से पैदा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काली मृदा (Black Soil) में पाई जाने वाली 'स्वजोत' (Self-Ploughing) या स्वतः जुताई की वैज्ञानिक प्रक्रिया का मुख्य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इसमें कंकर-पत्थरों की अधिकता के कारण हवा स्वतः बहती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इसमें क्ले (चीका) की अत्यधिक मात्रा होती है जो गीली होने पर फूलती है और सूखने पर सिकुड़कर गहरी दरारें बना लेती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इसमें जिप्सम एवं चूने का अनुपात 50:50 होता है जो मिट्टी को स्वतः पलट देता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इसमें केशाकर्षण क्रिया द्वारा केचुआ स्वतः हल चलाता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इसमें क्ले (चीका) की अत्यधिक मात्रा होती है जो गीली होने पर फूलती है और सूखने पर सिकुड़कर गहरी दरारें बना लेती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इसमें कंकर-पत्थरों की अधिकता के कारण हवा स्वतः बहती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इसमें जिप्सम एवं चूने का अनुपात 50:50 होता है जो मिट्टी को स्वतः पलट देता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इसमें केशाकर्षण क्रिया द्वारा केचुआ स्वतः हल चलाता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काली मिट्टी में क्ले (चीका/Clay) का प्रतिशत सर्वाधिक होता है। चीका कणों की यह विशेषता होती है कि वे जल सोखकर अत्यधिक फूल जाते हैं और जल धारण कर लेते हैं। किंतु जब यह मिट्टी सूखती है, तो सिकुड़न के कारण इसमें कई फीट गहरी व चौड़ी दरारें पड़ जाती हैं। इन दरारों में ऊपरी हवा व मिट्टी अंदर तक पहुँच जाती है तथा अगली वर्षा में ऊपर की परत स्वतः नीचे चली जाती है। इसी प्राकृतिक गुण के कारण इसे 'स्वजोत' या 'स्वतः जुताई वाली मिट्टी'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दक्षिणी राजस्थान की लाल-चिकनी / लाल लोम (Red Loamy) एवं लेटेराइट मृदा के संदर्भ में कथनों पर विचार कीजिए: A. इस मृदा का लाल रंग आयरन ऑक्साइड (Fe2O3) की प्रचुरता के कारण होता है। B. इसका निर्माण रूपांतरित चट्टानों (ग्रेनाइट, नीस, क्वार्ट्ज़ाइट) के क्षरण से हुआ है। C. यह मृदा बाँसवाड़ा, डूंगरपुर, प्रतापगढ़, उदयपुर तथा सलूंबर जिलों में विस्तृत है और मक्का की फसल हेतु अत्यंत उपयुक्त है। D. इस मिट्टी में नाइट्रोजन, फॉस्फोरस तथा कैल्शियम लवणों की अत्यधिक प्रचुरता पाई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लाल लोम मृदा में नाइट्रोजन, फॉस्फोरस तथा कैल्शियम लवणों की भारी 'कमी' (न्यूनता) होती है, न कि प्रचुरता। इसमें केवल लौह-ऑक्साइड प्रचुर मात्रा में होता है जिससे इसका रंग लाल दिखाई देता है। यह कायांतरित चट्टानों से निर्मित महीन कणों वाली मिट्टी है जो दक्षिणी राजस्थान (बाँसवाड़ा, डूंगरपुर, प्रतापगढ़, उदयपुर) में विस्तृत है। इस मृदा में मक्का (Maize), चावल व गन्ना प्रमुखता से उगाया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विभिन्न मृदा प्रकारों तथा उनके लिए सर्वाधिक उपयुक्त फसलों का सुमेलित युग्म चुनिए: सूची-I: सूची-I: A. बलुई / रेतीली मृदा B. काली मृदा (वर्टीसॉल) C. जलोढ़ मृदा (अल्फीसॉल) D. लाल दोमट मृदा सूची-II: 1. मक्का एवं चावल 2. बाजरा, मूंगफली व दलहन 3. कपास, सोयाबीन व मसाले 4. सरसों, गेहूँ व गन्ना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मृदा प्रकार एवं उनकी उपयुक्त फसलें: बलुई रेतीली मिट्टी शुष्क जलवायु के अनुकूल बाजरा, मूंगफली व दलहन हेतु सर्वोत्तम है। काली मिट्टी (वर्टीसॉल) अपनी उच्च जलधारण क्षमता के कारण कपास, सोयाबीन तथा मसाला फसलों हेतु सर्वाधिक उपयुक्त है। जलोढ़ मिट्टी (अल्फीसॉल) अपनी उच्च उर्वरता के कारण सरसों, गेहूँ व गन्ने की पैदावार के लिए प्रसिद्ध है। लाल दोमट/लोम मिट्टी दक्षिणी राजस्थान में मक्का (Maize) व चावल की खेती के लिए विशेष रूप से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मिश्रित लाल-काली तथा लाल-पीली मृदाओं के भौगोलिक विस्तार एवं विशेषताओं के संबंध में कथनों का परीक्षण कीजिए: A. मिश्रित लाल-काली मृदा मालवा पठार (मध्य प्रदेश) की काली मिट्टी का ही राजस्थान में विस्तार मानी जाती है। B. मिश्रित लाल-काली मृदा भीलवाड़ा, चित्तौड़गढ़, बूंदी, प्रतापगढ़ व बाँसवाड़ा में पाई जाती है जहाँ अफीम, मक्का व कपास उगाई जाती है। C. लाल-पीली मृदा का पीला रंग लौह-ऑक्साइड के जलयोजन (Hydration) के कारण बनता है। D. बनास बेसिन (राजसमंद, उदयपुर, भीलवाड़ा, टोंक, सवाई माधोपुर) में लाल-पीली मृदा पाई जाती है जिसमें ह्यूमस प्रचुर मात्रा में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बनास बेसिन में पाई जाने वाली लाल-पीली मृदा में कैल्शियम कार्बोनेट तथा जैविक तत्वों (ह्यूमस) की मात्रा 'नगण्य' (अत्यंत कम) होती है, प्रचुर नहीं। इस मृदा में नाइट्रोजन एवं जैविक कारकों की भारी अल्पता पाई जाती है। मिश्रित लाल-काली मृदा बेसाल्ट व कायांतरित चट्टानों के मिश्रण से बनी है और मालवा पठार का ही उत्तरी विस्तार है जिसमें अफीम, मक्का व कपास की खेती की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मृदा प्रकार एवं उनमें पाए जाने वाले मुख्य पोषक / खनिज तत्वों का मिलान कीजिए: सूची-I: सूची-I: A. जलोढ़ मृदा B. भूरी-रेतीली (सिरोज़म) C. काली मृदा D. लाल-लोम मृदा सूची-II: 1. फॉस्फेट यौगिकों की प्रचुरता 2. आयरन ऑक्साइड (Fe2O3) 3. पोटाश (Potash) की अधिकता 4. लोहा, एल्युमिनियम व चूना (CaCO3)</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चट्टानों के टूटने-फूटने से निर्मित असंगठित बारीक कणों के अध्ययन को पेडोलॉजी कहा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मृदा में जल तथा वायु का कुल संयुक्त आयतन 60% 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मृदा में ह्यूमस की मात्रा 25% होती है जो जलधारण क्षमता को कम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भारत में मृदा अनुसंधान हेतु ICAR की स्थापना वर्ष 1952 में जयपुर में की गई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पृथ्वी की ऊपरी सतह पर पाई जाने वाली असंगठित चट्टानों के बारीक कणों तथा उनके भौतिक व रासायनिक गुणों के अध्ययन को मृदा विज्ञान या पेडोलॉजी (Pedology) कहा जाता है। विकल्प A गलत है क्योंकि जल (25%) और वायु (25%) का संयुक्त आयतन 50% होता है। विकल्प C गलत है क्योंकि जैविक तत्व/ह्यूमस केवल 5% होता है जो मृदा की उर्वरता तथा जलधारण क्षमता को बढ़ाता है। विकल्प D असत्य है क्योंकि ICAR (Indian Council of Agricultural Research) की स्थापना 1929 में नई दिल्ली में हुई थी, न कि 1952 में जयपुर में।</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जलोढ़ मृदा में पोटाश (Potash) एवं चूने की अत्यधिक प्रचुरता होती है। भूरी-रेतीली (सिरोज़म) मृदा में फॉस्फेट तत्वों की प्रधानता पाई जाती है। काली मिट्टी में लोहा (Fe), एल्युमिनियम (Al) तथा कैल्शियम कार्बोनेट (CaCO3) प्रचुर मात्रा में विद्यमान होते हैं। लाल लोम मृदा में आयरन ऑक्साइड (Fe2O3) की अधिकता होती है जिसके कारण इसका रंग लाल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मृदा अपरदन (Soil Erosion) एवं क्षरण के संदर्भ में निम्नलिखित कथनों पर विचार कीजिए: A. मृदा के ऊपरी उपजाऊ आवरण के नष्ट होने की प्रक्रिया को 'रेंगती हुई मृत्यु' (Creeping Death) कहा जाता है। B. राजस्थान में मृदा अपरदन का सबसे मुख्य कारक 'जल' है, जैसा कि संपूर्ण विश्व में होता है। C. राजस्थान के पश्चिमी भाग में वायु अपरदन (Wind Erosion) सर्वाधिक होता है जो कुल मृदा क्षरण का लगभग 44.2% हिस्सा है। D. वनों की अंधाधुंध कटाई, अति-पशुचारण तथा अवैज्ञानिक खनन मृदा अपरदन के प्रमुख मानवीय कारक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सत्य हैं, जबकि कथन B असत्य है। विश्व एवं भारत के अधिकांश भागों में अपरदन का मुख्य कारण 'जल' (Water) है, किंतु राजस्थान में विशेष भौगोलिक परिस्थितियों व शुष्कता के कारण मृदा अपरदन का सबसे प्रमुख कारण 'हवा' (वायु/Wind) है। पश्चिमी राजस्थान में तेज हवाएँ बालू मिट्टी की ऊपरी उपजाऊ परत को उड़ा ले जाती हैं। मृदा अपरदन को ही कृषि का 'साइलेंट किलर' या 'रेंगती हुई मृत्यु' कहा जाता है। राज्य का लगभग 67% भू-भाग मरुस्थलीकरण से प्रभावित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मृदा अपरदन के प्रकारों तथा उनके सर्वाधिक प्रभावित क्षेत्रों का सुमेलित युग्म चुनिए: सूची-I: सूची-I: A. परतदार अपरदन (Sheet Erosion) B. चादरी अपरदन (Rill Erosion) C. अवनालिका अपरदन (Gully Erosion) D. वायु अपरदन (Wind Erosion) सूची-II: 1. चंबल बेसिन (कोटा, करौली, धौलपुर, स.माधोपुर) 2. पश्चिमी राजस्थान (जैसलमेर, बाड़मेर, बीकानेर) 3. सिरोही एवं राजसमंद के पहाड़ी ढाल 4. पश्चिमी शुष्क मैदान (जैसलमेर)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अपरदन के प्रकार व क्षेत्र: परतदार अपरदन (Sheet Erosion) में समतल सतह की ऊपरी बारीक परत हवा या पानी से कटती है, यह जैसलमेर में देखा जाता है। चादरी अपरदन (Rill Erosion) ढलान वाली भूमि पर छोटी-छोटी नालियाँ बनने से होता है जो सिरोही व राजसमंद के पर्वतीय ढालों पर मिलता है। अवनालिका अपरदन (Gully Erosion) पानी के तेज बहाव से गहरी खाइयाँ व बीहड़ बना देता है, जो चंबल बेसिन (कोटा, बूंदी, सवाई माधोपुर, करौली, धौलपुर) में सर्वाधिक है। वायु अपरदन संपूर्ण पश्चिमी मरुस्थलीय प्रदेश (जैसलमेर, बाड़मेर, बीकानेर) में व्यापक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चंबल नदी बेसिन में पाया जाने वाला अवनालिका अपरदन (Gully Erosion) किस विशिष्ट भू-आकृति का निर्माण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कुबड़पट्टी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बीहड़ भूमि / खादर (Utkhata Topography)</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 (जलाक्रांता)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जिप्सीफेरस बालुका स्तूप</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बीहड़ भूमि / खादर (Utkhata Topography)</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कुबड़पट्टी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 (जलाक्रांता)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जिप्सीफेरस बालुका स्तूप</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चंबल नदी एवं उसकी सहायक नदियाँ अपने प्रवाह क्षेत्र में अत्यधिक अवनालिका अपरदन करती हैं। जब जल का तीव्र प्रवाह मिट्टी को गहराई तक काट देता है, तो वहाँ 5 से 30 मीटर तक गहरे खड्डे व घाटियाँ बन जाती हैं। इस कटी-फटी बीहड़ युक्त अनुपजाऊ संरचना को 'उत्खात भूमि' (Badland Topography) या 'बीहड़' (Dang Land) कहा जाता है। राजस्थान में सर्वाधिक बीहड़ भूमि धौलपुर, करौली, सवाई माधोपुर व कोटा जिलों में विस्तृत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इंदिरा गांधी नहर परियोजना (IGNP) क्षेत्र में उत्पन्न 'सैम' (Waterlogging) की समस्या के संदर्भ में कथनों पर विचार कीजिए: A. सैम की समस्या जलभराव या जलाक्रांता (Waterlogging) की स्थिति है जिसमें ज़मीन के नीचे का पानी सतह पर आ जाता है। B. इस समस्या का मुख्य भौगोलिक कारण नहर तल के नीचे जिप्सम या कठोर चूनेदार चट्टानों की परत होना है जो पानी को नीचे रिसने से रोकती है। C. सैम प्रभावित क्षेत्रों में मृदा क्षारीय व लवणीय होकर कृषि के लिए पूरी तरह अनुपयुक्त हो जाती है। D. सैम की समस्या से निपटने के लिए सफेदा (यूकेलिप्टस) के पौधे लगाना एक जैविक उपाय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पूर्णतः सत्य हैं। IGNP नहर क्षेत्र (श्रीगंगानगर, हनुमानगढ़, बीकानेर) में लगातार अत्यधिक सिंचाई एवं जल रिसाव के कारण 'सैम' की गंभीर समस्या पैदा हुई है। नहर के नीचे कठोर चट्टानी परत होने से जल भूमिगत गहराई में नहीं जा पाता और ऊपर जमा होकर दलदल बना देता है। इसके उपचार हेतु अधिक पानी सोखने वाले सफेदा (यूकेलिप्टस) के वृक्ष लगाए जाते हैं तथा इंडो-डच एवं राजाड़ जैसी योजनाएँ चलाई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हनुमानगढ़ जिले का 'बड़ोपल गाँव' (Baropal Village) राजस्थान के भूगोल में किस कारण से विशेष रूप से चर्चित/कुख्यात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राज्य का पहला जैविक गाँव स्थापित किया गया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राजस्थान में भीषणतम 'सैम' (जलाक्रांता) एवं पारिस्थितिकीय परिवर्तन से प्रभावित क्षेत्र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जिप्सम का एशिया में सबसे बड़ा भण्डार खोजा गया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राजस्थान का एकमात्र स्थान है जहाँ वर्टीसॉल मृदा पाई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मृदा के वर्गीकरण हेतु उत्तरदायी संस्थाओं तथा उनके द्वारा जारी वर्गीकरण का मिलान कीजिए: सूची-I: सूची-I: A. ICAR (भारतीय कृषि अनुसंधान परिषद) B. USDA (संयुक्त राज्य अमेरिका कृषि विभाग) C. राजस्थान राज्य कृषि विभाग D. सामान्य/स्थानीय वर्गीकरण सूची-II: 1. 14 स्थानीय मृदा प्रकार (कृषि नियोजन आधारित) 2. 8 मुख्य मृदा वर्ग (रंग व बनावट आधारित) 3. 5 वैज्ञानिक मृदा क्रम (कणों के आकार आधारित, 1982) 4. 8 मुख्य एवं 27 गौण मृदा प्रकार (1929)</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यह राजस्थान में भीषणतम 'सैम' (जलाक्रांता) एवं पारिस्थितिकीय परिवर्तन से प्रभावित क्षेत्र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राज्य का पहला जैविक गाँव स्थापित किया गया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जिप्सम का एशिया में सबसे बड़ा भण्डार खोजा गया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राजस्थान का एकमात्र स्थान है जहाँ वर्टीसॉल मृदा पाई जाती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हनुमानगढ़ जिले की पीलीबंगा तहसील का बड़ोपल गाँव (Baropal Village) इंदिरा गांधी नहर क्षेत्र में 'सैम' (जलाक्रांता) की भीषणतम समस्या के लिए संपूर्ण भारत में जाना जाता है। अत्यधिक जलभराव के कारण यहाँ की हज़ारों एकड़ उपजाऊ भूमि जलमग्न होकर दलदल व खारे पानी की झील में बदल गई, जिससे स्थानीय पारिस्थितिकी तंत्र नष्ट हो गया तथा कृषि व बस्तियाँ बुरी तरह प्रभावित हुईं।</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सैम (जलाक्रांता) समस्या के समाधान हेतु राजस्थान में चलाए गए विदेशी सहयोग कार्यक्रमों के संबंध में कथनों का परीक्षण कीजिए: A. 'इंडो-डच जल निकासी परियोजना' नीदरलैंड (डच) सरकार के सहयोग से वर्ष 1992-93 में प्रारंभ की गई थी। B. 'राजाड़ परियोजना' (RAJAD Project) कनाडा देश के सहयोग से चंबल कमान क्षेत्र में जलभराव व सेम समस्या नियंत्रण हेतु चलाई गई थी। C. इन परियोजनाओं का मुख्य उद्देश्य भूमिगत जल निकासी (Sub-surface Drainage) प्रणाली विकसित करना था। D. ये दोनों परियोजनाएँ केवल जैसलमेर के लाठी सीरीज क्षेत्र में क्रियान्वित की गई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इंडो-डच कार्यक्रम IGNP क्षेत्र (हनुमानगढ़-श्रीगंगानगर) में नीदरलैंड के सहयोग से तथा राजाड़ (RAJAD - Rajasthan Agricultural Drainage) परियोजना चंबल कमान क्षेत्र (कोटा, बूंदी) में कनाडा के सहयोग से चलाई गई थी, न कि जैसलमेर की लाठी सीरीज में। इन कार्यक्रमों के तहत भूमिगत पाइपलाइनें डालकर अतिरिक्त जमा जल को बाहर निकाला जाता था ताकि भूमि को पुनः कृषि योग्य बनाया जा सके।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मृदा की लवणीयता (Salinity) एवं क्षारीयता (Alkalinity) में अंतर तथा उनके समाधान के संबंध में कथनों पर विचार कीजिए: A. जब मृदा का pH मान 8.5 से अधिक हो जाता है, तो उसमें क्षारीयता (Alkalinity) की समस्या उत्पन्न होती है। B. क्षारीयता का मुख्य कारण रासायनिक उर्वरकों एवं क्षारीय जल का अत्यधिक प्रयोग है। C. लवणीयता मिट्टी में सोडियम क्लोराइड (NaCl) जैसे खारे लवणों के जमने से होती है। D. जिप्सम (Gypsum) का उपयोग लवणीयता एवं क्षारीयता दोनों समस्याओं के दीर्घकालीन सुधार हेतु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पूर्णतः सत्य हैं। मृदा में pH मान 7 उदासीन होता है; 7 से कम अम्लीय तथा 8.5 से अधिक होने पर क्षारीय मृदा बनती है। क्षारीयता का मुख्य कारण रसायनों का अति-उपयोग है, जबकि लवणीयता जल के वाष्पीकरण से नमक की परत जमने से होती है। इन दोनों समस्याओं के स्थायी रासायनिक समाधान हेतु जिप्सम का प्रयोग किया जाता है। क्षारीयता के लिए ग्वार, ढैंचा की हरी खाद तथा पाइराइट्स का प्रयोग भी लाभदायक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नागौर तथा अजमेर जिलों के मध्य स्थित 'कुबड़पट्टी' या 'बांका पट्टी' (Hunchback Belt) का संबंध किस मृदा/जल समस्या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मृदा में अत्यधिक जिप्सम होने से फसलें झुक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पेयजल तथा मृदा जल में फ्लोराइड (Fluoride) की अत्यधिक मात्रा से निवासियों में फ्लोरोसिस रोग होना।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चंबल के अवनालिका अपरदन से भूमि का टेढ़ा-मेढ़ा होना।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सैम समस्या से मकानों का धंस 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पेयजल तथा मृदा जल में फ्लोराइड (Fluoride) की अत्यधिक मात्रा से निवासियों में फ्लोरोसिस रोग होना।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मृदा में अत्यधिक जिप्सम होने से फसलें झुक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चंबल के अवनालिका अपरदन से भूमि का टेढ़ा-मेढ़ा होना।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सैम समस्या से मकानों का धंस 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नागौर एवं अजमेर जिलों की सीमा पर स्थित पट्टी को 'कुबड़पट्टी' या 'बांका पट्टी' कहा जाता है। इस क्षेत्र के भूमिगत जल तथा मृदा जल में फ्लोराइड (Fluoride) लवण की मात्रा अत्यधिक (सुरक्षित सीमा से कई गुना अधिक) पाई जाती है। इस पानी का निरंतर सेवन करने से स्थानीय लोगों के दांत पीले पड़ जाते हैं तथा रीढ़ की हड्डी टेढ़ी होकर वे कुबड़े (Hunchback) हो जाते हैं। इस बीमारी को फ्लोरोसिस (Fluorosis)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पाए जाने वाले खनिज 'जिप्सम' (Gypsum) के कृषि एवं औद्योगिक महत्व के संबंध में कथनों का परीक्षण कीजिए: A. जिप्सम राजस्थान में सर्वाधिक नागौर तथा बीकानेर जिलों में पाया जाता है। B. कृषि में जिप्सम का मुख्य कार्य क्षारीय व लवणीय मृदा के pH संतुलन को सुधारना है। C. जिप्सम का उपयोग प्लास्टर ऑफ पेरिस (POP) बनाने तथा सीमेंट उद्योग में किया जाता है। D. जिप्सम एक जैविक खाद है जिसका निर्माण केंचुओं द्वारा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जिप्सम कोई जैविक खाद या केंचुआ खाद (वर्मीकम्पोस्ट) नहीं है, बल्कि यह एक प्राकृतिक अधात्विक खनिज (Hydrated Calcium Sulfate) है जो खदानों से निकाला जाता है। राजस्थान में जिप्सम का सर्वाधिक उत्पादन नागौर (जामसर, भदवासी) एवं बीकानेर जिलों में होता है। यह क्षारीय व खारी मिट्टी के इलाज का रामबाण उपाय होने के साथ-साथ सीमेंट, प्लास्टर ऑफ पेरिस एवं उर्वरक उद्योगों का प्रमुख कच्चा 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जैविक कृषि (Organic Farming) के संदर्भ में भारत एवं राजस्थान के प्रथम स्थानों को सुमेलित कीजिए: सूची-I: सूची-I: A. भारत का प्रथम पूर्ण जैविक राज्य B. राजस्थान का प्रथम पूर्ण जैविक जिला C. राजस्थान का प्रथम पूर्ण जैविक गाँव D. कोटपुतली-बहरोड़ का पूर्ण जैविक पंचायत गाँव (2026) सूची-II: 1. डूंगरपुर 2. नांगलहेड़ी (कोटपुतली) 3. सिक्किम 4. घाटी गाँव (सलूंबर)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ICAR द्वारा वर्ष 1929 में नई दिल्ली में स्थापना के पश्चात भारत की मृदा को 8 मुख्य तथा 27 गौण प्रकारों में विभाजित किया गया था। USDA (United States Department of Agriculture) ने वर्ष 1982 में मृदा के कणों के आकार (Particle Size) के आधार पर 5 वैज्ञानिक मृदा क्रम (Orders) - एंटीसॉल, एरिडीसॉल, अल्फीसॉल, इनसेप्टीसॉल तथा वर्टीसॉल निर्धारित किए। राजस्थान राज्य कृषि विभाग ने स्थानीय कृषि नियोजन हेतु राज्य की मृदा को 14 विशिष्ट प्रकारों में बाँटा है। सामान्य प्रचलित वर्गीकरण में मृदा के रंग, गठन एवं क्षेत्रीय पहचान के आधार पर राजस्थान में 8 मुख्य मिट्टियाँ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जैविक कृषि के अग्रणी केंद्र: भारत का पहला 100% पूर्ण जैविक राज्य सिक्किम है। राजस्थान का पहला घोषित पूर्ण जैविक जिला डूंगरपुर है। राजस्थान का पहला पूर्ण जैविक घोषित गाँव घाटी गाँव (सलूंबर/उदयपुर) है। हालिया अपडेट (जनवरी 2026) के अनुसार कोटपुतली-बहरोड़ जिले की पंचायत का नांगलहेड़ी गाँव रासायनिक खादों को त्यागकर पूर्ण जैविक खेती अपनाने का सामूहिक संकल्प लेने हेतु प्रसिद्ध हुआ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'मृदा स्वास्थ्य कार्ड योजना' (Soil Health Card Scheme) के संबंध में निम्नलिखित कथनों पर विचार कीजिए: A. इस राष्ट्रीय योजना का शुभारंभ 19 फरवरी 2015 को राजस्थान के सूरतगढ़ (श्रीगंगानगर) से प्रधान मंत्री द्वारा किया गया था। B. वर्ष 2025 में इस योजना ने सफलतापूर्वक अपने 10 वर्ष पूरे कर लिए हैं। C. इस योजना का मुख्य नारा "स्वस्थ धरा, खेत हरा" रखा गया है। D. योजना के तहत प्रत्येक किसान को प्रतिवर्ष एक नया मृदा स्वास्थ्य कार्ड प्रदान करना अनिवार्य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योजना के नियमानुसार प्रत्येक किसान को 'प्रतिवर्ष' नहीं, बल्कि हर '2 वर्ष' (Cycle of 2 years) में एक बार मृदा स्वास्थ्य कार्ड जारी किया जाता है। मृदा स्वास्थ्य कार्ड योजना की शुरुआत 19 फरवरी 2015 को श्रीगंगानगर के सूरतगढ़ से हुई थी, जिसने 2025 में 10 वर्ष पूरे किए। इसका टैगलाइन "स्वस्थ धरा, खेत हरा" है। इसके तहत किसानों की मिट्टी का प्रयोगशाला परीक्षण कर उचित खाद उपयोग की सलाह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मृदा स्वास्थ्य कार्ड योजना (Soil Health Card Scheme) के अंतर्गत मिट्टी के कितने पोषक तत्वों / मानकों (Parameters) की जाँच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कुल 8 पोषक तत्व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कुल 12 पोषक तत्व (मुख्य, गौण व सूक्ष्म तत्व)</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कुल 16 पोषक तत्व</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pH तथा EC मान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कुल 12 पोषक तत्व (मुख्य, गौण व सूक्ष्म तत्व)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8 पोषक तत्व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16 पोषक तत्व</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pH तथा EC मान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मृदा स्वास्थ्य कार्ड (Soil Health Card) में मिट्टी की उर्वरता का व्यापक विश्लेषण करने हेतु कुल 12 मानकों/पोषक तत्वों (Parameters) की जाँच की जाती है। इनमें: 1. मुख्य पोषक तत्व (N, P, K - नाइट्रोजन, फॉस्फोरस, पोटेशियम); 2. गौण तत्व (S - सल्फर); 3. सूक्ष्म पोषक तत्व (Zn, Fe, Cu, Mn, Bo - जस्ता, लोहा, तांबा, मैंगनीज, बोरॉन); तथा 4. भौतिक-रासायनिक मानक (pH, EC-विद्युत चालकता, OC-ऑर्गेनिक कार्बन)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नवीन शोध एवं ISRO/CAZRI के आँकड़ों (2025-26) के अनुसार राजस्थान में मरुस्थलीकरण (Desertification) के संदर्भ में कथनों पर विचार कीजिए: A. राजस्थान का लगभग 67% भू-भाग किसी न किसी स्तर पर मरुस्थलीकरण या भूमि अवकर्षण से प्रभावित है। B. राजस्थान में मरुस्थलीकरण का सबसे बड़ा कारण वायु अपरदन (44.2%) है। C. जल अपरदन मरुस्थलीकरण में 11.2% तथा वनस्पति क्षरण 6.25% का योगदान देता है। D. राजस्थान का संपूर्ण 100% मरुस्थलीकरण केवल चंबल नदी के कटाव के कारण हुआ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राजस्थान का मरुस्थलीकरण चंबल नदी के कारण नहीं हुआ है; मरुस्थलीकरण का 44.2% मुख्य हिस्सा 'वायु अपरदन' (Wind Erosion) से प्रभावित है, जो पश्चिमी शुष्क जिलों में रेत के टीलों के प्रसार से होता है। ISRO तथा मरुस्थलीकरण एटलस के नवीनतम आंकड़ों के अनुसार राजस्थान की 67% भूमि क्षरण से प्रभावित है जिसमें वायु अपरदन (44.2%) प्रथम, जल अपरदन (11.2%) द्वितीय तथा वनस्पति क्षरण (6.25%) तृतीय स्थान 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सरकार की 'गोवर्धन जैविक खाद योजना' (2025-26) के संबंध में कथनों का परीक्षण कीजिए: A. इस योजना का मुख्य उद्देश्य किसानों की रासायनिक खादों एवं कीटनाशकों पर निर्भरता को कम करना है। B. राज्य बजट में इसके तहत 50,000 स्थायी वर्मी कम्पोस्ट (केंचुआ खाद) इकाइयाँ स्थापित करने का लक्ष्य रखा गया है। C. इस योजना के अंतर्गत केवल रासायनिक डीएपी (DAP) खाद के कारखाने लगाए जा रहे हैं। D. बजट 2025-26 में कृषि विभाग को फार्म पौंड, कुएँ, वर्मी कम्पोस्ट व तारबंदी हेतु ₹250 करोड़ का प्रावधान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जबकि कथन C असत्य है। 'गोवर्धन जैविक खाद योजना' नाम से ही स्पष्ट है कि यह जैविक खेती (Organic) को बढ़ावा देने हेतु है, अतः इसमें रासायनिक डीएपी खादों के कारखाने नहीं लगाए जा रहे, बल्कि केंचुआ खाद (वर्मी कम्पोस्ट) एवं गोबर आधारित जैविक खाद इकाइयों को बढ़ावा दिया जा रहा है। इसके लिए 50,000 इकाइयाँ स्थापित करने का लक्ष्य एवं कृषि योजनाओं हेतु ₹250 करोड़ का बजट आवंटित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भूगोल के संदर्भ में 'अपरिवाप' या 'अपरिपक्व मृदा' (Immature Soil / Lithosols) किसे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हाड़ौती की गहरी काली मृदा 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अरावली एवं पहाड़ी क्षेत्रों की पर्वतीय मृदा (Hilly/Lithosols) को जहाँ मृदा की परत बहुत पतली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जलोढ़ मिट्टी के नवीन खादर मैदानों 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श्रीगंगानगर की रेवरिना मृदा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कृषि विभाग द्वारा वर्गीकृत 14 मृदा प्रकारों एवं उनके मुख्य विस्तार जिलों का सुमेलित युग्म चुनिए: सूची-I: सूची-I: A. साई रोज़ेम्स एवं रेवरिना B. जिप्सीफेरस मृदा C. लाल-लोम (Red Loam) D. जिप्सीफेरस एवं केल्सी ब्राउन सूची-II: 1. बीकानेर 2. डूंगरपुर व बाँसवाड़ा 3. श्रीगंगानगर 4. बीकानेर एवं जैसलमेर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अरावली एवं पहाड़ी क्षेत्रों की पर्वतीय मृदा (Hilly/Lithosols) को जहाँ मृदा की परत बहुत पतली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हाड़ौती की गहरी काली मृदा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जलोढ़ मिट्टी के नवीन खादर मैदानों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श्रीगंगानगर की रेवरिना मृदा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अरावली एवं पहाड़ी क्षेत्रों (उदयपुर, राजसमंद, कोटा, सिरोही) में ढलान तीव्र होने तथा निरंतर कटाव रहने के कारण मिट्टी की परत पूर्ण विकसित नहीं हो पाती। ऐसी कम गहराई वाली पतली पर्वतीय मृदा को 'अपरिवाप', 'अपरिपक्व मृदा' या लिथोसोल्स (Lithosols) कहा जाता है। इसमें चट्टानी टुकड़े व कंकर अधिक होते हैं तथा यह कृषि की दृष्टि से परिपक्व नहीं मानी जाती।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विभिन्न जिलों में पाई जाने वाली विशिष्ट मृदाओं के सुमेलित युग्मों पर विचार कीजिए: A. जिप्सीफेरस मृदा - बीकानेर B. रेवरिना एवं साई रोज़ेम्स - श्रीगंगानगर C. केल्सी ब्राउन मरुस्थलीय - जैसलमेर एवं बीकानेर D. लाल-लोम (Red Loam) - कोटा एवं झालावाड़</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लाल-लोम (Red Loam) मृदा कोटा व झालावाड़ (हाड़ौती) में नहीं पाई जाती, बल्कि यह वागड़ क्षेत्र अर्थात् डूंगरपुर, बाँसवाड़ा, प्रतापगढ़ व उदयपुर जिलों में पाई जाती है। कोटा एवं झालावाड़ में 'काली गहरी मध्यम मृदा' (वर्टीसॉल) पाई जाती है। जिप्सीफेरस बीकानेर में, रेवरिना/साई रोज़ेम्स श्रीगंगानगर में तथा केल्सी ब्राउन मरुस्थली जैसलमेर व बीकानेर में ही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मृदा संबंधी प्रमुख शब्दावलियों तथा उनके अर्थ को सुमेलित कीजिए: सूची-I: सूची-I: A. अवकर्षण (Degradation) B. निक्षालन (Leaching) C. केशाकर्षण (Capillary Action) D. ह्यूमस (Humus) सूची-II: 1. पानी के साथ मिट्टी के ऊपरी पोषक तत्वों का बहकर नीचे जाना 2. मृदा में सड़े-गले जैविक पदार्थों का अंश जो उर्वरता बढ़ाता है 3. मृदा के भौतिक, रासायनिक व जैविक गुणों में ह्रास होना 4. नीचे के जल व लवणों का बारीक नलिकाओं से ऊपर सतह पर आना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शब्दावली का अर्थ: मृदा अवकर्षण (Soil Degradation) का तात्पर्य रसायनों या कटाव से मृदा के प्राकृतिक गुणों में कमी आना है। निक्षालन (Leaching) वह प्रक्रिया है जिसमें पानी रिसने से घुलनशील लवण नीचे चले जाते हैं। केशाकर्षण (Capillary Action) के द्वारा शुष्क क्षेत्रों में ज़मीन का खारा पानी रिसाव होकर ऊपर सतह पर जमा हो जाता है जिससे लवणीयता बनती है। ह्यूमस (Humus) पेड़-पौधों व जीवों के अवशेषों से बनी जैविक सामग्री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मिट्टियों की जलधारण क्षमता (Water Retention Capacity) के घटते क्रम पर विचार कीजिए: A. काली मृदा (वर्टीसॉल) की जलधारण क्षमता राजस्थान में सर्वाधिक होती है। B. जलोढ़ मृदा (अल्फीसॉल) की जलधारण क्षमता मध्यम से उच्च होती है। C. बलुई/रेतीली मृदा (एंटीसॉल) की जलधारण क्षमता सबसे कम (न्यूनतम) होती है। D. राजस्थान में मिट्टियों की जलधारण क्षमता का सही क्रम: काली मृदा &gt; जलोढ़ मृदा &gt; लाल-पीली मृदा &gt; बलुई मृदा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पूर्णतः सत्य हैं। मिट्टी के कण जितने बारीक होते हैं (जैसे काली मिट्टी का चीका/Clay), उसकी जलधारण क्षमता उतनी ही अधिक होती है। इसके विपरीत जिसके कण जितने मोटे होते हैं (जैसे रेतीली/बलुई मिट्टी), पानी उतनी ही तेजी से रिस जाता है और जलधारण क्षमता न्यूनतम हो जाती है। अतः जलधारण क्षमता का घटता हुआ सही क्रम: काली मृदा (सर्वोच्च) &gt; जलोढ़ मृदा &gt; लाल-पीली/दोमट मृदा &gt; बलुई/रेतीली मृदा (न्यूनतम)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मृदा की प्रमुख समस्याओं एवं उनके सर्वोत्तम/दीर्घकालीन उपचार विधियों का मिलान कीजिए: सूची-I: सूची-I: A. लवणीयता एवं क्षारीयता B. सैम (जलाक्रांता) C. वायु अपरदन D. मृदा अवकर्षण सूची-II: 1. यूकेलिप्टस वृक्षारोपण व सब-सरफेस ड्रेनेज 2. जैविक कृषि, गोबर खाद व वर्मी कम्पोस्ट 3. जिप्सम का प्रयोग व निक्षालन (Leaching) 4. खेत की मेड़बंदी, वृक्षारोपण व चारागाह विकास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मृदा समस्याएँ एवं उपचार: लवणीयता व क्षारीयता का दीर्घकालीन इलाज जिप्सम का प्रयोग तथा निक्षालन है। सैम (जलाक्रांता) की समस्या का जैविक व यांत्रिक हल सफेदा (यूकेलिप्टस) के पेड़ लगाना तथा भूमिगत जल निकासी (Sub-surface Drainage) है। वायु अपरदन को रोकने हेतु खेत की मेड़बंदी (Shelterbelts), वृक्षारोपण व पट्टिका खेती की जाती है। मृदा अवकर्षण का सर्वोत्तम इलाज रासायनिक खादों को छोड़कर जैविक खेती (Organic Farming) व वर्मी कम्पोस्ट अपनाना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भूगोल में मृदा, जलवायु तथा कृषि के अंतर्संबंध के संदर्भ में निम्नलिखित कथनों पर विचार कीजिए: A. अतिआर्द्र जलवायु वाले हाड़ौती प्रदेश में काली मृदा पाई जाती है जो सोयाबीन व कपास कृषि का आधार है। B. शुष्क जलवायु वाले पश्चिमी मरुस्थल में बलुई व एरिडीसॉल मृदा पाई जाती है जहाँ कम पानी वाली बाजरा, मूंग व मोठ फसलें होती हैं। C. उपआर्द्र व आर्द्र जलवायु वाले पूर्वी मैदान में जलोढ़ (अल्फीसॉल) मृदा पाई जाती है जो सरसों व गेहूँ उत्पादन में अग्रणी है। D. राजस्थान में मृदा का प्रादेशिक वितरण सीधे तौर पर जलवायु की शुष्कता एवं वर्षा की मात्रा से नियंत्रित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कृषि विभाग के 14 प्रकार के मृदा वर्गीकरण के अनुसार: साई रोज़ेम्स (Sie Rozems) तथा रेवरिना (Reverina) मिट्टियाँ केवल श्रीगंगानगर जिले में पाई जाती हैं। जिप्सीफेरस (Gypsiferrous) मृदा मुख्यतः बीकानेर जिले में जिप्सम के प्रचुर भण्डारों वाले क्षेत्रों में पाई जाती है। लाल-लोम (Red Loam) मृदा वागड़ प्रदेश अर्थात् डूंगरपुर एवं बाँसवाड़ा जिलों में पाई जाती है। केल्सी ब्राउन मरुस्थली मृदा पश्चिमी राजस्थान के जैसलमेर एवं बीकानेर जिलों के शुष्क भागों में फैली हुई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पूर्णतः सत्य हैं। राजस्थान में मृदा का प्रादेशिक स्वरूप वहाँ की जलवायु (वर्षा व तापमान) से गहराई से जुड़ा हुआ है। पश्चिम में अत्यधिक शुष्कता के कारण कण मोटे रहते हैं और बलुई/एरिडीसॉल मृदा बनती है जिसमें बाजरा-मोठ उगते हैं। पूर्वी मैदानी भाग में मध्यम वर्षा से जलोढ़/अल्फीसॉल मिट्टी बनती है जो गेहूँ-सरसों हेतु प्रसिद्ध है। दक्षिण-पूर्व में उच्च वर्षा व लवा चट्टानों से काली/वर्टीसॉल मिट्टी बनती है जो कपास-सोयाबीन के लिए आदर्श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कृषि विभाग के 14 मृदा प्रकारों के प्रादेशिक वितरण के संबंध में निम्नलिखित कथनों पर विचार कीजिए: A. नान केल्सिल ब्राउन (Non Calcil Brown) मृदा जयपुर, सीकर, झुंझुनूं, नागौर व अलवर जिलों में विस्तृत है। B. नवीन जलोढ़ मृदा (Alluvial of Recent Origin) मुख्यतः चंबल एवं बनास के मैदानी जिलों जैसे अलवर, भरतपुर, सवाई माधोपुर में पाई जाती है। C. पर्वतीय मृदा (Hilly Soils) केवल सिरोही व माउंट आबू तक ही सीमित है। D. पीली-भूरी मृदा का विस्तार जयपुर, टोंक, सवाई माधोपुर, भीलवाड़ा व चित्तौड़गढ़ जिलों में पाया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