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सरकार द्वारा प्रथम पशुधन विकास नीति की घोषणा कब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जनवरी, 2010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 फरवरी, 2010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2010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अप्रैल, 2010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 (नाचना)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कच्छी</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जैसलमेर जिले में पाई जाने वाली 'जैसलमेरी' नस्ल तथा विशेष रूप से जैसलमेर के 'नाचना' गाँव का ऊँट अपनी सुंदर बनावट, हल्की काया और तेज दौड़ने की क्षमता के कारण विश्वभर में सर्वश्रेष्ठ माना जाता है। भारतीय सेना के सीमा सुरक्षा बल (BSF) के जवान रेगिस्तानी सीमा की गश्त हेतु इसी नाचना ऊँट का उपयोग करते हैं। विकल्प A (बीकानेरी) ऊँट बोझा ढोने के लिए प्रसिद्ध है तथा राज्य के कुल ऊँटों में सर्वाधिक संख्या बीकानेरी नस्ल की है। विकल्प B (कच्छी) दुग्ध उत्पादन व साधारण सवारी हेतु उपयुक्त है। विकल्प D (अलवरी) मेवाती क्षेत्र का ऊँट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यह प्रश्न राजस्थान के पशुधन भूगोल, अर्थशास्त्र और 20वीं पशुगणना का पूर्ण निचोड़ है। राजस्थान ऊन, ऊँट, बकरी व गधों में देश में प्रथम है। दुग्ध, भैंस व कुल पशुधन संख्या में देश में द्वितीय स्थान (UP के बाद) पर है। राज्य का पशु घनत्व 166 प्रति वर्ग किमी तथा पशु-मानव अनुपात 828 प्रति हजार है। कृषि GSVA में पशुधन का अंश 49.35% है जो राज्य की ग्रामीण अर्थव्यवस्था की रीढ़ है। अतः चारों कथन पूर्णतः सही हैं, जिससे विकल्प D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ऊँट के रोगों एवं आभूषणों से संबंधित निम्नलिखित कथनों पर विचार कीजिए: A. 'सर्रा' या 'तिबरसा' रोग प्रोटोजोआ (ट्रिपैनोसोमा इवेन्साई) के कारण होने वाला ऊँटों का प्रमुख रोग है। B. इस रोग की अवधि लगभग 3 वर्ष तक रहने के कारण इसे स्थानीय भाषा में 'तिबरसा' कहा जाता है। C. 'गिरबाण' ऊँट की नाक में पहनाया जाने वाला लकड़ी/लकड़ी की नकेल का आभूषण है। D. ऊँट के गले का प्रमुख आभूषण 'गोरबंद' कहलाता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'सर्रा' रोग ऊँटों में ट्रिपैनोसोमा इवेन्साई नामक प्रोटोजोआ से होता है। यह बीमारी करीब तीन वर्षों तक ऊँट के शरीर में बनी रहती है, इसीलिए इसे 'तिबरसा' (तीन वर्ष वाली बीमारी) कहते हैं। ऊँट के नियंत्रण के लिए उसकी नाक में काटी जाने वाली लकड़ी की नकेल को 'गिरबाण' कहते हैं। ऊँट के गले में सजावट हेतु बाँधा जाने वाला प्रसिद्ध आभूषण 'गोरबंद' है, जिस पर प्रसिद्ध राजस्थानी लोकगीत भी प्रचलित है। अतः दिए गए चारों कथन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 डेयरी संकलन (दुग्ध एकत्रण) के मामले में कौनसा जिला प्रथम स्थान पर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सर्वाधिक दुग्ध उत्पादन एवं संगठित डेयरी संकलन (दुग्ध संग्रहण) के क्षेत्र में जयपुर जिला राज्य में प्रथम स्थान पर स्थित है। जयपुर में राजस्थान कोऑपरेटिव डेयरी फेडरेशन (RCDF) का केंद्रीय संयंत्र स्थित है। बीकानेर में राज्य की पहली डेयरी स्थापित होने का ऐतिहासिक महत्व है तथा उत्तर-पश्चिम क्षेत्र में दुग्ध आपूर्तिका केंद्र है। अलवर एवं भरतपुर भी दुग्ध उत्पादन में अग्रणी हैं, परंतु कुल दैनिक दुग्ध संकलन में जयपुर शीर्ष पर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पशु चिकित्सा एवं पशु विज्ञान विश्वविद्यालय (वेटरनरी यूनिवर्सिटी) से संबंधित कथनों पर विचार कीजिए: A. राज्य का प्रथम पशु चिकित्सा एवं पशु विज्ञान विश्वविद्यालय (RAJUVAS) 13 मई, 2010 को बीकानेर में स्थापित किया गया। B. कृषि बजट 2023-24 में बीकानेर वेटरनरी विश्वविद्यालय का नया नाम 'श्री गुरु जम्भेश्वर पशु चिकित्सा एवं पशु विज्ञान विश्वविद्यालय' किया गया। C. राजस्थान विधानसभा द्वारा 2023 में पारित विधेयक के तहत राज्य का दूसरा वेटरनरी विश्वविद्यालय जोबनेर (जयपुर) में स्थापित किया जा रहा है। D. प्रो. ए. के. गहलोत को बीकानेर वेटरनरी विश्वविद्यालय का प्रथम कुलपति नियुक्त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पशुधन विकास एवं अनुसंधान को बढ़ावा देने के लिए 13 मई, 2010 को बीकानेर में प्रथम पशु चिकित्सा एवं पशुविज्ञान विश्वविद्यालय (RAJUVAS) की स्थापना हुई। इसके प्रथम कुलपति प्रो. ए. के. गहलोत बनाए गए थे। वर्ष 2023-24 के कृषि बजट में इसका नाम बदलकर 'श्री गुरु जम्भेश्वर पशु चिकित्सा एवं पशु विज्ञान विश्वविद्यालय' किया गया। ग्रामीण अर्थव्यवस्था को और सुदृढ़ करने हेतु 2023 में राज्य का दूसरा पशु चिकित्सा विश्वविद्यालय जोबनेर (जयपुर) में खोलने का कानून पारित हुआ। अतः ये चारों कथन पूर्णतः सत्य हैं, जिससे विकल्प D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प्रमुख पशुपालन एवं डेयरी प्रशिक्षण संस्थानों का उनके स्थापना स्थल से मिलान कीजिए: सूची-I: सूची-I: A. केन्द्रीय ऊन विकास बोर्ड B. राजस्थान भेड़ एवं ऊन शिक्षण संस्थान C. डेयरी एवं खाद्य विज्ञान प्रौद्योगिकी महाविद्यालय D. कुक्कुटपालन प्रशिक्षण संस्थान सूची-II: 1. जोधपुर (1987) 2. जयपुर 3. उदयपुर 4. अजमेर (1988)</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केंद्रीय ऊन विकास बोर्ड की स्थापना 1987 में जोधपुर में की गई थी जो ऊन विकास नीतियों का संचालन करता है। भेड़ एवं ऊन शिक्षण संस्थान जयपुर में स्थित है। राजस्थान का एकमात्र डेयरी एवं खाद्य विज्ञान प्रौद्योगिकी महाविद्यालय उदयपुर (महारणा प्रताप कृषि विश्वविद्यालय के अंतर्गत) स्थित है। राज्य में मुर्गीपालन को बढ़ावा देने हेतु कुक्कुटपालन प्रशिक्षण संस्थान 1988 में अजमेर में स्थापित किया गया। अतः सही सुमेलित क्रम A-1, B-2, C-3, D-4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बकरियों की प्रमुख नस्लों एवं उनकी विशेषताओं के संबंध में कथनों पर विचार कीजिए: A. 'झखराना' नस्ल बकरियों में सर्वाधिक दुग्ध उत्पादन के लिए जानी जाती है, जो अलवर क्षेत्र में पाई जाती है। B. 'बरबरी' नस्ल सर्वाधिक सुंदर एवं उच्च प्रजनन क्षमता (ट्विनिंग क्षमता) वाली बकरी की नस्ल है। C. 'शेखावाटी' नस्ल बिना सींग वाली (Polled) बकरी की विशिष्ट नस्ल है। D. 'लोही' नस्ल मुख्य रूप से माँस उत्पादन के लिए प्रसिद्ध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17 फरवरी, 2010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2010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2010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मन्त्रिमण्डल द्वारा 17 फरवरी, 2010 को राजस्थान की प्रथम 'पशुधन विकास नीति' लागू की गई थी। इस नीति का मुख्य उद्देश्य राज्य में पशुधन क्षेत्र का सतत विकास करना, पशुओं की नस्ल सुधारना, पशु स्वास्थ्य सुविधाओं में विस्तार करना तथा पशुपालकों की सामाजिक-आर्थिक स्थिति को सुदृढ़ बनाना था। विकल्प A गलत है क्योंकि 26 जनवरी को यह नीति घोषित नहीं हुई थी। विकल्प C में 15 अगस्त, 2012 को मुख्यमंत्री पशुधन निःशुल्क दवा योजना शुरू हुई थी, न कि पशुधन नीति। विकल्प D में 1 अप्रैल, 2010 को कोई विशेष राज्य पशुधन नीति लागू नहीं हुई थी। अतः सही उत्तर विकल्प B (17 फरवरी, 2010)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'बकरियों का घर' कहा जाता है। झखराना (अलवर) बकरी सबसे अधिक दूध देने के लिए जानी जाती है। बरबरी नस्ल दिखने में आकर्षक, छोटी तथा एक बार में दो बच्चे देने की उच्च प्रजनन क्षमता रखती है। शेखावाटी नस्ल का विकास काजरी (CAZRI) द्वारा किया गया था जो पूर्णतः सींग रहित (Hornless) होती है। लोही नस्ल अपने उत्तम गुणवत्ता वाले माँस के लिए जानी जाती है। डीडवाना-कुचामन का वरुण गाँव भी उत्कृष्ट बकरियों के लिए विश्व प्रसिद्ध है। अतः चारों कथन सत्य हैं, इसलिए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पशुपालन विभाग के नस्ल सुधार कार्यक्रम में शामिल 'सिरोही', 'मारवाड़ी' एवं 'झखराना' किसकी प्रमुख नस्लें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गायों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बकरियों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भेड़ों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ऊँटों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बकरियों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गायों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भेड़ों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ऊँटों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सिरोही, मारवाड़ी एवं झखराना राजस्थान में पाई जाने वाली बकरियों की प्रमुख नस्लें हैं। सिरोही नस्ल मुख्य रूप से सिरोही, पाली व जालौर में पाई जाती है जो माँस व दूध दोनों हेतु उपयुक्त है। मारवाड़ी बकरी राज्य की सबसे प्राचीन एवं विषम परिस्थितियों को सहन करने वाली नस्ल है। झखराना अलवर जिले के बहरोड़-झखराना क्षेत्र की उच्च दुग्ध उत्पादक बकरी है। विकल्प A (गाय) में राठी, थारपारकर, कांकरेज आती हैं। विकल्प C (भेड़) में चोकला, सोनाड़ी, पूगल आती हैं। विकल्प D (ऊँट) में बीकानेरी, जैसलमेरी आती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भेड़ पालन एवं भेड़ों की नस्लों से संबंधित निम्नलिखित कथनों पर विचार कीजिए: A. राजस्थान में मुख्य रूप से भेड़ों की 8 प्रमुख नस्लें पाई जाती हैं। B. 'चोकला' नस्ल को अपनी उत्तम गुणवत्ता वाली महीन ऊन के कारण 'भारतीय मेरीनो' (Indian Merino) कहा जाता है। C. चोकला नस्ल को स्थानीय भाषा में 'छापर' या 'शेखावाटी भेड़' भी कहा जाता है। D. चोकला नस्ल मुख्यतः चूरू, सीकर, झुंझुनूं और जयपुर जिलों में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भेड़ों की 8 प्रमुख नस्लें (चोकला, जैसलमेरी, मारवाड़ी, नाली, पूगल, मगरा, सोनाड़ी, मालपुरी) पाई जाती हैं। चोकला नस्ल शेखावाटी क्षेत्र (चूरू, सीकर, झुंझुनूं) में पाई जाती है। ऑस्ट्रेलिया की विश्व प्रसिद्ध मेरीनो भेड़ की भांति अत्यंत महीन व उत्तम ऊन देने के कारण चोकला को 'भारतीय मेरीनो' कहा जाता है। इसे छापर भेड़ भी कहते हैं। अतः ये सभी कथन पूर्णतः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भेड़ों की नस्लों को उनके मुख्य प्रसार क्षेत्र के साथ सुमेलित कीजिए: सूची-I: सूची-I: A. जैसलमेरी B. सोनाड़ी (चनोथर) C. नाली D. खेरी सूची-II: 1. जैसलमेर और फलोदी (सर्वाधिक ऊन उत्पादक) 2. उदयपुर, डूंगरपुर, चित्तौड़गढ़ और भीलवाड़ा 3. गंगानगर, हनुमानगढ़ और बीकानेर 4. जोधपुर, पाली और नागौर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'जैसलमेरी' भेड़ प्रति वर्ष प्रति भेड़ सर्वाधिक ऊन (लगभग 4 किग्रा) देने वाली नस्ल है जो पश्चिमी शुष्क क्षेत्र में पाई जाती है। 'सोनाड़ी' या 'चनोथर' मेवाड़ व वागड़ क्षेत्र (उदयपुर, डूंगरपुर) में पाई जाती है, जिसके कान चरते समय जमीन को छूते हैं। 'नाली' नस्ल घग्घर नदी के बहाव क्षेत्र (गंगानगर, हनुमानगढ़) में पाई जाती है जिसकी ऊन से कालीन/गलीचे बनाए जाते हैं। 'खेरी' भेड़ जोधपुर, पाली व नागौर में पाई जाने वाली सफेद ऊन वाली घुमंतू नस्ल है। अतः सुमेलित क्रम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बीकानेर क्षेत्र में पाई जाने वाली भेड़ों की किस नस्ल को 'बीकानेरी चोकला' या 'चकरी' के नाम से भी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सोनाड़ी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सोनाड़ी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बीकानेर, गंगानगर, जैसलमेर और नागौर जिलों में पाई जाने वाली 'मगरा' नस्ल की भेड़ को स्थानीय रूप से 'बीकानेरी चोकला' या 'चकरी' कहा जाता है। इस नस्ल की ऊन सर्वाधिक लंबी होती है जो मजबूत कालीन व गलीचे बनाने के लिए सर्वोत्तम मानी जाती है। विकल्प A (सोनाड़ी) को चनोथर कहते हैं जिसके लंबे कान होते हैं। विकल्प C (नाली) हनुमानगढ़-गंगानगर में पाई जाती है। विकल्प D (मारवाड़ी) राज्य में सर्वाधिक संख्या में पाई जाने वाली एवं सर्वाधिक रोग प्रतिरोधक क्षमता वाली भेड़ है। अतः सही उत्तर विकल्प B (मगरा)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भेड़पालकों के आर्थिक कल्याण एवं वित्तीय सुरक्षा हेतु कौनसी बीमा योजना संचालित की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भामाशाह बीमा 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अविका कवच बीमा 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देवनारायण सुरक्षा 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गोपाल बीमा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में दुग्ध एवं ऊन उत्पादन में राजस्थान के स्थान एवं योगदान से संबंधित निम्नलिखित कथनों पर विचार कीजिए: A. दुग्ध उत्पादन की दृष्टि से देश में राजस्थान का दूसरा (14.44%) स्थान है। B. ऊन उत्पादन में राजस्थान सम्पूर्ण भारत में प्रथम (47.98%) स्थान पर है। C. देश के कुल मांस उत्पादन में राजस्थान का योगदान 12वाँ (2.46%) स्थान है। D. अण्डा उत्पादन में राजस्थान का देश में 13वाँ स्थान (2%)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अविका कवच बीमा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भामाशाह बीमा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देवनारायण सुरक्षा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गोपाल बीमा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भेड़पालकों को भेड़ की अप्राकृतिक मृत्यु या दुर्घटना से होने वाले नुकसान से बचाने हेतु 'अविका कवच बीमा योजना' कार्यान्वित की जा रही है। इसकी शुरुआत वर्ष 2004-05 में केंद्रीय भेड़ एवं ऊन अनुसंधान संस्थान (CSWRI अविकानगर, टोंक) के सहयोग से भेड़पालन को संबल देने हेतु की गई थी। इसके तहत भेड़पालक को बहुत कम प्रीमियम पर बीमा सुरक्षा प्रदान की जाती है। अन्य विकल्प इस विशिष्ट भेड़ बीमा योजना से संबंधित नहीं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गौवंश (गाय) की प्रमुख नस्लों को उनके मुख्य प्रसार क्षेत्र से सुमेलित कीजिए: सूची-I: सूची-I: A. राठी B. गिर (अजमेरा/रैंडा) C. थारपारकर (मालाणी) D. कांकरेज (सांचोरी) सूची-II: 1. बीकानेर, गंगानगर और उत्तर-पश्चिमी राजस्थान 2. अजमेर, भीलवाड़ा और मध्यवर्ती राजस्थान 3. बाड़मेर, जैसलमेर और पश्चिमी शुष्क राजस्थान 4. जालौर, सिरोही, पाली और सांचौर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'राठी' उत्तर-पश्चिमी राजस्थान (बीकानेर, गंगानगर) की सर्वश्रेष्ठ दुधारू नस्ल है। 'गिर' गुजरात के गिर वनों से आई द्विप्रयोजनीय नस्ल है जिसे मध्य राजस्थान (अजमेर) में 'अजमेरा' या 'रैंडा' कहते हैं। 'थारपारकर' बाड़मेर के मालाणी क्षेत्र व थार रेगिस्तान की मुख्य दुधारू व सहनशील गाय है। 'कांकरेज' या 'सांचोरी' दक्षिण-पश्चिमी राजस्थान (सांचौर, जालौर, सिरोही) में पाई जाने वाली द्विप्रयोजनीय नस्ल है जिसके बैल सवाई चाल व भार ढोने हेतु प्रसिद्ध हैं। अतः A-1, B-2, C-3, D-4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गाय की किस नस्ल को 'राजस्थान की कामधेनु' कहा जाता है, जो लाल सिंधी और साहीवाल का मिश्रण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थारपारकर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राठी</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राठी</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थारपारकर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'राठी' गाय को अत्यधिक दुग्ध उत्पादन क्षमता के कारण 'राजस्थान की कामधेनु' कहा जाता है। यह गाय मूलतः लाल सिंधी और साहीवाल नस्लों के संकरण (मिश्रण) से विकसित हुई है। यह मुख्यतः उत्तर-पश्चिमी राजस्थान के बीकानेर, जैसलमेर के उत्तरी-पूर्वी भाग तथा गंगानगर जिलों में पाई जाती है। विकल्प A (थारपारकर) पश्चिमी राजस्थान की दुधारू गाय है। विकल्प C (गिर/अजमेरा) अजमेर-भीलवाड़ा की नस्ल है। विकल्प D (नागौरी) सर्वोत्तम भारवाहक (हल जोतने व बोझा ढोने वाले) बैलों के लिए जानी जाती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थारपारकर गौवंश की विशेषताओं एवं प्रसार के संबंध में निम्नलिखित कथनों पर विचार कीजिए: A. थारपारकर नस्ल की उत्पत्ति बाड़मेर जिले के 'मालाणी' क्षेत्र से मानी जाती है, इसलिए इसे 'मालाणी' या 'थारी' भी कहते हैं। B. यह गाय मुख्यतः पश्चिमी शुष्क क्षेत्र जैसे बाड़मेर, जैसलमेर, फलोदी और पश्चिमी जोधपुर में पाई जाती है। C. थारपारकर नस्ल पूर्णतः शुष्क जलवायु व पानी की कमी को सहन करने वाली पूर्ण दुधारू नस्ल है। D. इस नस्ल के बैल अत्यंत आलसी होते हैं और कृषि कार्यों के लिए अनुपयुक्त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थारपारकर गाय का मूल स्थान बाड़मेर का मालाणी क्षेत्र होने से इसे मालाणी नस्ल भी कहा जाता है। यह पाकिस्तान के थारपारकर जिले के सीमावर्ती पश्चिमी शुष्क राजस्थान में पाई जाती है। कथन D असत्य है क्योंकि थारपारकर नस्ल के बैल अत्यंत सहनशील, मेहनती और विषम परिस्थितियों में भी कृषि व परिवहन हेतु बहुत उपयोगी होते हैं, न कि आलसी। अतः सही कथन केवल A, B और C हैं, जिससे विकल्प A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कांकरेज (सांचोरी) गौवंश से संबंधित निम्नलिखित कथनों पर विचार कीजिए: A. कांकरेज नस्ल मुख्य रूप से सांचौर, जालौर, सिरोही, पाली और बाड़मेर जिलों में पाई जाती है। B. कांकरेज नस्ल के बैल अपनी विशेष 'सवाई चाल' (प्रतिष्ठित चाल) तथा तेज दौड़ने व बोझा ढोने हेतु प्रसिद्ध हैं। C. कांकरेज गाय के सींग बड़े, भारी और धनुषाकार होते हैं। D. कांकरेज नस्ल को राज्य में 'अजमेरा' के नाम से भी जाना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कांकरेज (सांचोरी) नस्ल दक्षिण-पश्चिमी राजस्थान में पाई जाती है। इसके भारी सींग और प्रसिद्ध सवाई चाल इसकी मुख्य पहचान है। कथन D असत्य है क्योंकि 'अजमेरा' या 'रैंडा' नाम 'गिर' नस्ल की गाय का उपनाम है, जो अजमेर-भीलवाड़ा क्षेत्र में पाई जाती है, न कि कांकरेज का। कांकरेज का उपनाम सांचोरी है। अतः केवल कथन A, B और C सही हैं, जिससे विकल्प B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कृषि कार्य, हल जोतने तथा भारी बोझा ढोने के लिए गाय की कौनसी नस्ल (भारवाहक) सर्वश्रेष्ठ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राठी</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साहीवाल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प्रशासनिक प्रतिवेदन पशुपालन विभाग (2023-24) के आंकड़ों के अनुसार राजस्थान दुग्ध उत्पादन में देश में दूसरे स्थान पर (14.44% अंश) है तथा उत्तर प्रदेश प्रथम स्थान पर है। देश के कुल ऊन उत्पादन का 47.98% योगदान देकर राजस्थान प्रथम स्थान पर बना हुआ है, जिसमें जोधपुर जिला सर्वाधिक ऊन उत्पादक है। राज्य का देश के कुल मांस उत्पादन में 12वाँ स्थान (2.46%) तथा अण्डा उत्पादन में 13वाँ स्थान (2%) है। ये चारों ही कथन प्रशासनिक प्रतिवेदन 2023-24 के अनुसार पूर्णतः प्रामाणिक और सही हैं। इसलिए सही उत्तर विकल्प D (सभी कथन सही हैं)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राठी</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साहीवाल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नागौर जिले के 'सुहालक' (Suhalak) गाँव से उत्पन्न 'नागौरी' नस्ल के बैल पूरे भारत में अपनी मजबूती, तेज गति, चुस्ती और भारी बोझा ढोने व हल जोतने की क्षमता के लिए सर्वोत्तम माने जाते हैं। यद्यपि नागौरी गायें कम दूध देती हैं, परंतु इसके बैल भारवाहक के रूप में बेजोड़ हैं। नागौर का प्रसिद्ध श्री रामदेव पशु मेला नागौरी बैलों की बिक्री हेतु ही प्रसिद्ध है। राठी, साहीवाल और गिर मुख्यतः दुग्ध उत्पादक नस्लें हैं। अतः सही उत्तर विकल्प B (नागौरी)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भैंस की प्रमुख नस्लों एवं उनकी विशेषताओं से संबंधित कथनों पर विचार कीजिए: A. 'मुर्राह' (खुंडी/खंडी) भैंस दुग्ध उत्पादन (20-25 लीटर/दिन) व दूध में वसा प्रतिशत (7-8%) की दृष्टि से सर्वश्रेष्ठ नस्ल है। B. मुर्राह भैंस का प्रजनन एवं अनुसंधान केंद्र कुम्हेर (डीग जिला) में स्थित है। C. 'भदावरी' नस्ल की भैंस के दूध में सर्वाधिक वसा (FAT - लगभग 12-13%) पाई जाती है। D. 'जाफरावादी' नस्ल दक्षिणी राजस्थान में पाई जाने वाली शक्तिशाली भैंस की नस्ल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मुर्राह भैंस राज्य में जयपुर, अलवर, खैरथल, भरतपुर क्षेत्र में पाई जाती है जिसके जलेबी जैसे मुड़े हुए सींग होते हैं। इसका राजकीय प्रजनन केंद्र कुम्हेर (डीग) में है। भदावरी नस्ल (तौमड़ा/ताँबे जैसे रंग वाली) के दूध में सभी भैंसों की तुलना में सबसे अधिक वसा (Fat) होती है। जाफरावादी नस्ल भारी-भरकम शरीर वाली और अधिक दूध देने वाली नस्ल है। ये चारों कथन पूरी तरह तथ्यपरक और सत्य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भैंस की नस्लों को उनके विशेषताओं/क्षेत्रों से सुमेलित कीजिए: सूची-I: सूची-I: A. मुर्राह B. भदावरी C. जाफरावादी D. सूरती सूची-II: 1. जलेबी मोड़ सींग, सर्वोच्च दुग्ध उत्पादक (खुंडी) 2. ताँबे जैसा रंग, दूध में सर्वाधिक वसा प्रतिशत 3. दक्षिणी राजस्थान (उदयपुर/सिरोही), विशालकाय शरीर 4. हँसिया (Sickle) आकार के सींग, गुजरात सीमावर्ती क्षेत्र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'मुर्राह' अपने जलेबी मोड़ सींग और सर्वाधिक दुग्ध उत्पादन हेतु प्रसिद्ध है। 'भदावरी' ताँबे जैसे भूरे रंग और दूध में सर्वाधिक वसा (Fat) सामग्री के लिए जानी जाती है। 'जाफरावादी' दक्षिण राजस्थान में पाई जाने वाली अत्यंत शक्तिशाली व भारी नस्ल है। 'सूरती' गुजरात सीमा (डूंगरपुर, बांसवाड़ा) से सटे क्षेत्रों में पाई जाती है जिसके सींग दरांती या हँसिये के आकार के होते हैं। अतः A-1, B-2, C-3, D-4 का मिलान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बाड़मेर जिले की सिवाना तहसील, फलोदी और जोधपुर क्षेत्र में पाई जाने वाली घोड़ों की कौनसी नस्ल विश्वभर में अपनी सुंदरता और गति के लिए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काठियावाड़ी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मालानी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मालानी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काठियावाड़ी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बाड़मेर जिले की सिवाना तहसील का 'मालाणी' क्षेत्र घोड़ों की नस्ल के लिए विश्व प्रसिद्ध है। 'मालाणी' नस्ल के घोड़े में काठियावाड़ी नस्ल से शारीरिक सुंदरता व सुडौलपन तथा सिंधी नस्ल से तेज दौड़ने की गति का अनूठा मिश्रण आया है। यह राजस्थान में पाई जाने वाली घोड़ों की सर्वश्रेष्ठ नस्ल मानी जाती है। मारवाड़ी घोड़ा अपनी सहनशीलता और मुड़े हुए कानों के लिए प्रसिद्ध है। काठियावाड़ी गुजरात की नस्ल है। अतः सही उत्तर विकल्प C (मालाणी)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बांसवाड़ा जिले में कुक्कुट (मुर्गी) विकास हेतु किस विशिष्ट काले माँस वाली नस्ल की योजना संचालित की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असील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कड़कनाथ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कड़कनाथ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असील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'कड़कनाथ' मुर्गे की एक विशिष्ट देशी प्रजाति है जिसका माँस, रक्त, हड्डियाँ और पंख काले रंग के होते हैं। इसके माँस में प्रोटीन की मात्रा अधिक तथा कोलेस्ट्रॉल व वसा का स्तर बहुत कम होता है। जनजाति बहुल बांसवाड़ा जिले में मुर्गीपालन एवं आजीविका संवर्धन हेतु 'कड़कनाथ योजना' संचालित की जा रही है। बरसा, असील व टेनी भी मुर्गियों की नस्लें हैं, परंतु कड़कनाथ अपनी इस विशेष योजना व पहचान हेतु बांसवाड़ा में प्रसिद्ध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पालतू पशुओं की औसत गर्भावधि (Gestation Period) का सही मिलान कीजिए: सूची-I: सूची-I: A. भेड़ एवं बकरी B. गाय C. भैंस D. ऊँटनी सूची-II: 1. 151 दिन (लगभग 5 माह) 2. 281-283 दिन (लगभग 9 माह) 3. 310 दिन (लगभग 10 माह) 4. 400 दिन (लगभग 13 माह)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ऊँटनी के दूध के प्रसंस्करण, विपणन एवं ऊँट संरक्षण से संबंधित निम्नलिखित कथनों पर विचार कीजिए: A. बजट 2018-19 में जयपुर में ऊँटनी के दूध के प्रसंस्करण एवं विपणन हेतु मिनी प्लांट स्थापित करने की घोषणा की गई। B. ऊँटों के संरक्षण एवं संवर्धन हेतु जयपुर में 'ऊँट संरक्षण केन्द्र' स्थापित करने का प्रावधान किया गया। C. वर्ष 2024 में राज्य के डेयरी विभाग द्वारा ऊँटनी के दूध का शुभारंभ 'अमूल' ब्रांड नाम से किया गया। D. राजस्थान ऊँट (वध प्रतिषेध और अस्थायी प्रव्रजन या निर्यात का विनियमन) विधेयक वर्ष 2015 में पारित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पशुओं की गर्भावधि काल विज्ञान और पशुपालन में एक महत्वपूर्ण तथ्य है। भेड़ एवं बकरी की गर्भावधि लगभग 151 दिन (5 महीने) होती है। गाय की गर्भावधि 281 से 283 दिन (लगभग 9 महीने 9 दिन) होती है। भैंस की गर्भावधि 310 दिन (लगभग 10 महीने 10 दिन) होती है। ऊँटनी की गर्भावधि सर्वाधिक लगभग 400 दिन (13 महीने से अधिक) होती है। (खरगोश की गर्भावधि केवल 28-30 दिन होती है)। अतः सही सुमेलित विकल्प A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पशुधन एवं उनकी नस्लों के संबंध में निम्नलिखित में से असत्य/गलत युग्मों की पहचान कीजिए: A. ओंगोल (Ongole) - भैंस की नस्ल B. सूरती (Surti) - ऊँट की नस्ल C. नाली (Nali) - बकरी की नस्ल D. मालवी (Malvi) - गाय की नस्ल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'ओंगोल' आंध्र प्रदेश में पाई जाने वाली 'गाय' की नस्ल है, न कि भैंस की। 'सूरती' गुजरात एवं राजस्थान सीमा पर पाई जाने वाली 'भैंस' की नस्ल है, न कि ऊँट की। 'नाली' घग्घर क्षेत्र में पाई जाने वाली 'भेड़' की नस्ल है, न कि बकरी की। ये तीनों (A, B, C) गलत युग्म हैं। कथन D 'मालवी' गाय की ही नस्ल है जो झालावाड़, कोटा, प्रतापगढ़ (हाड़ौती क्षेत्र) में पाई जाती है, अतः यह सही है। प्रश्न में असत्य युग्म पूछे गए हैं, इसलिए केवल A, B और C असत्य हैं। सही उत्तर विकल्प A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'ऑपरेशन फ्लड' (Operation Flood) एवं श्वेत क्रांति से संबंधित कथनों पर विचार कीजिए: A. भारत में श्वेत क्रांति एवं 'ऑपरेशन फ्लड' के जनक डॉ. वर्गीज कुरियन (Dr. Verghese Kurien) माने जाते हैं। B. ऑपरेशन फ्लड के कारण ही भारत विश्व में अमेरिका को पछाड़कर दुग्ध उत्पादन में प्रथम स्थान पर पहुँचा। C. डॉ. वर्गीज कुरियन ने विश्व प्रसिद्ध डेयरी ब्रांड 'अमूल' (AMUL) की आधारशिला गुजरात के आणंद में रखी थी। D. ऑपरेशन फ्लड का प्रथम चरण भारत में वर्ष 1970 में शुरू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दुग्ध क्रांति (श्वेत क्रांति) की शुरुआत वर्ष 1970 में राष्ट्रीय दुग्ध विकास बोर्ड (NDDB) द्वारा 'ऑपरेशन फ्लड' के रूप में की गई। इसके सूत्रधार डॉ. वर्गीज कुरियन थे जिन्हें 'मिल्कमेन ऑफ इंडिया' कहा जाता है। उन्होंने आणंद (गुजरात) में अमूल ब्रांड बनाया। ऑपरेशन फ्लड की सफलता के कारण भारत 1998 में विश्व का सबसे बड़ा दूध उत्पादक देश बना। अतः ये चारों कथन ऐतिहासिक एवं आर्थिक दृष्टि से पूर्णतः सत्य हैं, जिससे सही उत्तर विकल्प D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सरकार की 'मुख्यमंत्री मंगला पशु बीमा योजना' (2024-25) से संबंधित कथनों पर विचार कीजिए: A. यह योजना वित्तीय बजट 2024-25 में घोषित की गई, जो 1 दिसम्बर 2025 से लागू की गई। B. इस योजना के तहत पशुपालकों को 100% राज्य सरकार के खर्चे पर निःशुल्क बीमा कवरेज दिया जाता है। C. इस योजना में गाय, भैंस, बकरी, भेड़ और ऊँट शामिल हैं। D. इस बीमा योजना के दायरे से 'सूअर' (Pigs) को बाहर रखा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ने वित्तीय बजट 2024-25 में 'मुख्यमंत्री मंगला पशु बीमा योजना' प्रारंभ की। 1 दिसंबर 2025 से लागू इस योजना में राज्य सरकार 100% प्रीमियम वहन करती है। इसके तहत दुधारू व प्रमुख पशुधन (गाय, भैंस, बकरी, भेड़ और ऊँट) की अकाल/दुर्घटना में मृत्यु पर सुरक्षा कवर मिलता है। जबकि सूअर (Pigs) को इस योजना के दायरे से बाहर रखा गया है। अतः दिए गए सभी कथन सत्य हैं और सही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पशुपालकों के लिए व्यवस्थित देवनारायण नगर एकीकृत आवासीय योजना की स्थापना कहाँ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पशुपालकों को शहरों में डेयरी संचालन, पशु आवास तथा गोबर-कूड़ा प्रबंधन हेतु आधुनिक सुविधा देने के उद्देश्य से कोटा नगर विकास न्यास (UIT Kota) द्वारा 'देवनारायण नगर एकीकृत आवासीय योजना' विकसित की गई है। मुख्यमंत्री द्वारा 17 अगस्त, 2020 को इसकी आधारशिला रखी गई थी। यह देश की अपनी तरह की पहली एकीकृत पशुपालक कॉलोनी है जहाँ बायोगैस प्लांट, दुग्ध संकलन केंद्र और पशु चिकित्सालय एक ही परिसर में उपलब्ध कराए गए हैं। अतः सही उत्तर विकल्प C (कोटा)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पशुधन के लिए ऐतिहासिक 'मुख्यमंत्री पशुधन निःशुल्क दवा योजना' कब प्रारंभ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2012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अक्टूबर, 2011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जनवरी, 2015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2008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बजट 2018-19 में जयपुर में ऊँटनी के दूध के प्रसंस्करण और विपणन हेतु मिनी प्लांट तथा ऊँट संरक्षण केंद्र स्थापित करने की घोषणा की गई थी। साथ ही ऊँटों को राज्य पशु (30 जून 2014) घोषित करने के बाद 2015 में ऊँट वध प्रतिषेध विधेयक पारित किया गया। कथन C गलत है क्योंकि वर्ष 2024 में पशुपालन एवं डेयरी मंत्री द्वारा ऊँटनी के दूध का शुभारंभ 'सरस' (Saras) ब्रांड नाम से किया गया था, न कि अमूल नाम से। अमूल गुजरात का डेयरी ब्रांड है जबकि सरस राजस्थान कोऑपरेटिव डेयरी फेडरेशन (RCDF) का अधिकृत ब्रांड है। अतः सही कथन A, B और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15 अगस्त, 2012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अक्टूबर, 2011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2015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2008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सरकार द्वारा पशु स्वास्थ्य सेवाओं को बेहतर बनाने एवं पशुपालकों को आर्थिक राहत देने के लिए स्वतंत्रता दिवस के अवसर पर 15 अगस्त, 2012 से 'मुख्यमंत्री पशुधन निःशुल्क दवा वितरण योजना' पूरे राजस्थान में लागू की गई थी। इसके अंतर्गत पशु अस्पतालों व औषधालयों में आवश्यक दवाइयाँ, टीके एवं कृमिनाशक दवाएँ निःशुल्क दी जाती हैं। विकल्प B में 2 अक्टूबर, 2011 को मनुष्यों हेतु मुख्यमंत्री निःशुल्क दवा योजना शुरू हुई थी। अतः पशुधन दवा योजना हेतु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अजमेर जिले में स्थित राजस्थान की सबसे पुरानी डेयरी का नाम क्या है, जिसकी स्थापना वर्ष 1975 में हुई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उर्मूल डेयरी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गंगमूल डेयरी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पद्मा डेयरी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वरमूल डेयरी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पद्मा डेयरी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उर्मूल डेयरी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गंगमूल डेयरी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वरमूल डेयरी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अजमेर में स्थित 'पद्मा डेयरी' (Padma Dairy) राजस्थान की सबसे पुरानी सहकारी डेयरी है, जिसकी स्थापना स्वतंत्रता पूर्व/प्रारंभिक चरण के बाद वर्ष 1975 में पुनर्गठित रूप से अजमेर में हुई थी। विकल्प A (उर्मूल डेयरी) बीकानेर में स्थित है। विकल्प B (गंगमूल डेयरी) हनुमानगढ़/गंगानगर में स्थित है। विकल्प D (वरमूल डेयरी) जोधपुर में स्थित है। अतः सही उत्तर विकल्प C (पद्मा डेयरी, अजमेर)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चालू मूल्यों पर सकल राज्य मूल्यवर्धन (GSVA 2024-25) में कृषि व सहायक क्षेत्रों के योगदान से संबंधित कथनों पर विचार कीजिए: A. कृषि एवं संबद्ध क्षेत्रों में सर्वाधिक योगदान 'पशुधन' (Livestock) उपक्षेत्र का लगभग 49.35% है। B. कृषि में दूसरा बड़ा योगदान 'फसल' (Crops) उपक्षेत्र का लगभग 42.61% है। C. वानिकी एवं लट्ठे (Forestry) का योगदान लगभग 7.49% तथा मत्स्य (Fisheries) का योगदान 0.54% है। D. राजस्थान की कृषि अर्थव्यवस्था में पशुधन का योगदान फसलों के योगदान से भी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2024-25 / 2025-26 के अनुसार राजस्थान की कृषि अर्थव्यवस्था में पशुपालन सबसे बड़ा संबल है। चालू कीमतों पर कृषि सकल मूल्यवर्धन (GSVA) में पशुधन का हिस्सा 49.35% है जो फसलों के हिस्से (42.61%) से भी अधिक है। वानिकी का योगदान 7.49% तथा मत्स्य पालन का 0.54% है। सामान्यतः कृषि क्षेत्र में पशुधन का योगदान लगभग आधा (1/2 या 49%) माना जाता है। अतः चारों कथन पूर्णतः सही हैं, जिससे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की 20वीं पशुधन गणना (2019) के संदर्भ में राजस्थान की स्थिति से संबंधित निम्नलिखित कथनों पर विचार कीजिए: A. 20वीं पशुगणना 2019 के अनुसार राजस्थान में कुल पशुधन संख्या 568.01 लाख (56.8 मिलियन) है। B. देश के कुल पशुधन का 10.58% भाग राजस्थान में उपलब्ध है। C. पशुधन संसाधनों की कुल संख्या की दृष्टि से राजस्थान का देश में उत्तर प्रदेश के बाद दूसरा स्थान है। D. 2012 की 19वीं पशुगणना की तुलना में 2019 में राजस्थान के कुल पशुधन में 1.61% की कमी दर्ज की गई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20वीं पशुगणना 2019 के प्रामाणिक आंकड़ों के अनुसार राजस्थान में कुल 568.01 लाख पशु हैं जो देश के कुल पशुधन का 10.58% है। पशुधन की कुल संख्या में उत्तर प्रदेश (प्रथम) के बाद राजस्थान देश में दूसरे स्थान पर है। 2012 की पशुगणना (577 लाख) की तुलना में 2019 में राज्य के पशुओं में 1.61% (अंतिम रिपोर्ट में 1.66%) की गिरावट दर्ज की गई। राज्य में पशु घनत्व 166 प्रति वर्ग किमी तथा प्रति हजार जनसंख्या पर 828 पशु हैं। अतः ये सभी कथन सत्य हैं और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20वीं पशुगणना 2019 के अनुसार विभिन्न पशुधन श्रेणियों में राजस्थान के राष्ट्रीय स्थान का मिलान कीजिए: सूची-I: सूची-I: A. बकरी एवं ऊँट B. भैंस C. घोड़ा एवं टट्टू D. भेड़ सूची-II: 1. प्रथम स्थान (देश में सर्वाधिक) 2. द्वितीय स्थान (उत्तर प्रदेश के बाद) 3. तृतीय स्थान 4. चतुर्थ स्थान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20वीं पशुगणना 2019 के अनुसार राजस्थान बकरी (208.40 लाख), ऊँट (2.13 लाख) तथा गधों की संख्या में देश में 'प्रथम' स्थान पर है। भैंसों (136.93 लाख) व कुल पशुधन में उत्तर प्रदेश के बाद 'द्वितीय' स्थान पर है। घोड़ों व टट्टुओं की संख्या में 'तृतीय' स्थान पर है। भेड़ों (79.04 लाख) की संख्या में तेलंगाना, आंध्र प्रदेश व कर्नाटक के बाद 'चतुर्थ' स्थान पर है। गौवंश में छठा स्थान है। अतः सुमेलित क्रम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20वीं पशुगणना 2019 के अनुसार राजस्थान में सर्वाधिक पशु आबादी वाले जिलों का मिलान कीजिए: सूची-I: सूची-I: A. सर्वाधिक कुल पशुधन B. सर्वाधिक भैंस आबादी C. सर्वाधिक बकरी एवं भेड़ आबादी D. सर्वाधिक कुक्कुट (मुर्गी) आबादी सूची-II: 1. बाड़मेर एवं जोधपुर 2. जयपुर एवं अलवर 3. बाड़मेर 4. अजमेर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ऊँट की नस्लों का उनके प्रमुख क्षेत्र से मिलान कीजिए: सूची-I: सूची-I: A. गोमठ B. केरुपाल C. कुटची D. गुढ़ा सूची-II: 1. जोधपुर और नागौर 2. बीकानेर और चूरू 3. बाड़मेर और जालौर 4. नागौर और चूरू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20वीं पशुगणना के अनुसार राजस्थान में सबसे अधिक कुल पशुधन बाड़मेर तथा जोधपुर जिलों में पाया जाता है (न्यूनतम धौलपुर में)। सर्वाधिक भैंस आबादी जयपुर व अलवर जिलों में पाई जाती है (न्यूनतम जैसलमेर में)। सर्वाधिक बकरी तथा सर्वाधिक भेड़ दोनों ही बाड़मेर जिले में पाई जाती हैं। राज्य में सर्वाधिक कुक्कुट (मुर्गी) आबादी अजमेर जिले में स्थित है (इसीलिए अजमेर को अण्डों की टोकरी कहते हैं)। अतः A-1, B-2, C-3, D-4 सही सुमेलित क्रम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देश के कुल पशुधन में राजस्थान के प्रतिशत शेयर (2019) के संबंध में कथनों पर विचार कीजिए: A. भारत के कुल ऊँटों का 84.43% भाग अकेले राजस्थान में पाया जाता है। B. भारत की कुल बकरियों का 14.00% भाग राजस्थान में स्थित है। C. भारत की कुल भैंसों का 12.47% तथा भेड़ों का 10.64% भाग राजस्थान में है। D. भारत के कुल गधों का 18.91% भाग राजस्थान में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20वीं पशुगणना 2019 के प्रामाणिक आंकड़ों के अनुसार देश के कुल ऊँटों का 84.43% राजस्थान में है (प्रथम स्थान)। देश की बकरियों का 14.00% (प्रथम स्थान), भैंसों का 12.47% (द्वितीय स्थान), भेड़ों का 10.64% (चतुर्थ स्थान) तथा गधों का 18.91% (प्रथम स्थान) राजस्थान में उपलब्ध है। ये सभी प्रतिशत आंकड़े पशुपालन विभाग की आधिकारिक प्रगति रिपोर्ट से संकलित हैं। अतः सभी कथन सत्य हैं और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गौवंश/मवेशियों के लिए राज्य की प्रथम 'लिंग-किस्म' (Sex-Sorted Semen) वीर्य प्रयोगशाला कहाँ स्थापित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बस्सी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बस्सी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गायों की नस्ल सुधारने तथा केवल बछड़ियों (मादा मवेशियों) के जन्म को बढ़ावा देने हेतु 11 अगस्त, 2025 को बस्सी (जयपुर) स्थित सेमन बैंक में राज्य की प्रथम 'सेक्स-सॉर्टेड सेमन प्रयोगशाला' (Sex-Sorted Semen Lab) का उद्घाटन किया गया। इस तकनीक से कृत्रिम गर्भाधान (AI) कराने पर 90% से अधिक संभावना मादा बछड़ी के जन्म की होती है, जिससे अवारा बैलों की समस्या पर नियंत्रण लगेगा तथा दुग्ध उत्पादन बढ़ेगा। अतः सही उत्तर विकल्प D (बस्सी, जयपुर)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अजमेर जिले के रामसर में स्थित 'बकरी विकास एवं चारा उत्पादन परियोजना' से संबंधित कथनों पर विचार कीजिए: A. यह परियोजना वर्ष 1981-82 में स्विट्जरलैंड (Swiss) सरकार के वित्तीय एवं तकनीकी सहयोग से शुरू की गई थी। B. रामसर (अजमेर) में एक केंद्रीय बकरी प्रजनन फार्म स्थापित किया गया था। C. इसमें स्विट्जरलैंड की 'एल्पाइन' व 'टोगनबर्ग' नस्ल के बकरों से स्थानीय 'सिरोही' नस्ल की बकरियों का क्रॉस प्रजनन कराया जाता है। D. वर्ष 1992-93 से स्विस सहायता समाप्त होने के बाद अब यह पूर्णतः राज्य सरकार द्वारा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रामसर (अजमेर) का 'बकरी विकास एवं चारा उत्पादन केंद्र' 1981-82 में स्विट्जरलैंड सरकार के सहयोग से स्थापित हुआ था। इसका मुख्य उद्देश्य सिरोही नस्ल की बकरियों में स्विट्जरलैंड की उन्नत एल्पाइन तथा टोगनबर्ग नस्ल के बकरों से क्रॉस कराकर दुग्ध व माँस क्षमता बढ़ाना था। वर्ष 1992-93 के बाद स्विस सहायता समाप्त होने पर यह पूर्णतः राजस्थान सरकार द्वारा संचालित है। अतः ये चारों कथन सत्य हैं और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पशुपालन विभाग द्वारा दक्षिण-पूर्वी जिलों में गौवंश प्रजनन व नस्ल सुधार हेतु 'गोपाल' कार्यक्रम किस वर्ष प्रारंभ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1987-88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1990-91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1995-96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2001-02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1990-91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1987-88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1995-96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2001-02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दक्षिण-पूर्वी 10 जिलों (जैसे उदयपुर, चित्तौड़गढ़, बांसवाड़ा, डूंगरपुर आदि) में पशुपालकों को स्वरोजगार देने तथा स्थानीय गायों में कृत्रिम गर्भाधान द्वारा नस्ल सुधार करने हेतु वर्ष 1990-91 में 'गोपाल योजना' (Gopal Project) शुरू की गई थी। इसके तहत शिक्षित ग्रामीण युवाओं को 'गोपाल' के रूप में प्रशिक्षित कर पशुधन प्राथमिक चिकित्सा व कृत्रिम गर्भाधान का कार्य सौंपा गया था। अतः सही उत्तर विकल्प B (1990-91)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ग्रामीण पशु मेलों या बाज़ार में मवेशी (गाय/बैल/भैंस) की खरीद के समय तय मूल्य में से दी जाने वाली विशेष छूट को स्थानीय भाषा में क्या कहते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धावळी</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धारीजणी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धावळ</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ऊँट की नस्लों का क्षेत्रीय वितरण अत्यधिक विशिष्ट है। 'गोमठ' नस्ल जोधपुर (फलोदी) तथा नागौर क्षेत्र में सवारी हेतु प्रसिद्ध है। 'केरुपाल' नस्ल मुख्यतः बीकानेर और चूरू जिलों में पाई जाती है। 'कुटची' (कच्छी) नस्ल बाड़मेर और जालौर के सीमावर्ती क्षेत्रों में पाई जाती है। 'गुढ़ा' नस्ल नागौर और चूरू जिलों में पाई जाती है। इस प्रकार A-1, B-2, C-3, D-4 का मिलान पूर्णतः सही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धारीजणी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धावळी</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धावळ</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पारंपरिक पशु मेलों और ग्रामीण क्रय-विक्रय प्रथाओं में मवेशी (पशु) की खरीद के समय निश्चित हुए अंतिम मूल्य में से विक्रेता द्वारा क्रेता को दी जाने वाली नकद छूट या मुजरा राशि को 'धारीजणी' कहा जाता है। यह राजस्थानी पशुपालन संस्कृति की एक विशिष्ट शब्दावली है। धावळी या घाटी अन्य लोक शब्द हैं जिनका संबंध पशु मूल्य छूट से नहीं है। अतः सही उत्तर विकल्प C (धारीजणी)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पशुधन प्रदेशों (Livestock Regions) से संबंधित निम्नलिखित कथनों पर विचार कीजिए: A. अलवर, खैरथल व कोटपूतली का 'रथ प्रदेश' राठी गौवंश हेतु प्रसिद्ध है। B. मध्य राजस्थान का अजमेर व भीलवाड़ा क्षेत्र 'गिर' (अजमेरा) पशुधन प्रदेश में आता है। C. सिरोही, जालौर, सांचौर और पाली जिले 'कांकरेज' पशुधन प्रदेश के भाग हैं। D. नागौर पशुधन प्रदेश अपने मजबूत एवं हल जोतने वाले बैलों के लिए विश्वप्रसिद्ध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पशुधन की उपलब्धता के आधार पर अलग-अलग क्षेत्रों में बाँटा गया है। 'रथ प्रदेश' (अलवर/हरियाणा सीमा) में राठी/मेवाती पशु पाए जाते हैं। मध्य राजस्थान 'गिर' (अजमेरा) गाय का क्षेत्र है। दक्षिण-पश्चिम का जालौर, सांचौर, सिरोही 'कांकरेज' क्षेत्र है। नागौर प्रदेश अपने प्रसिद्ध नागौरी बैलों के लिए जाना जाता है। अतः ये चारों कथन भौगोलिक एवं पशुपालकीय दृष्टि से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कुल उत्पादित ऊन का सर्वाधिक भाग (राज्य का सर्वाधिक ऊन उत्पादक जिला) किस जिले से प्राप्त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देश की सर्वाधिक 47.98% ऊन उत्पादित होती है। राज्य के जिलों में 'जोधपुर' जिला सर्वाधिक ऊन उत्पादन करने वाला जिला है। केंद्रीय ऊन विकास बोर्ड (1987) भी जोधपुर में स्थित है। बीकानेर में एशिया की सबसे बड़ी ऊन मंडी स्थित है तथा ऊन विश्लेषण प्रयोगशाला स्थित है, परंतु जिलावार कुल ऊन उत्पादन में जोधपुर शीर्ष पर है। बाड़मेर में सर्वाधिक भेड़ें पाई जाती हैं। अतः सर्वाधिक ऊन उत्पादक जिला विकल्प C (जोधपुर)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पशुओं एवं उनसे संबंधित विशिष्ट शब्दावली/स्थानों का मिलान कीजिए: सूची-I: सूची-I: A. शेखावाटी भेड़ B. चनोथर भेड़ C. चक्री भेड़ D. गिरबाण सूची-II: 1. चोकला (भारतीय मेरीनो) 2. सोनाड़ी (लंबे कान) 3. मगरा (बीकानेरी चोकला) 4. ऊँट की नाक की लकड़ी की नकेल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'शेखावाटी भेड़' चोकला को कहते हैं जो उत्तम ऊन देती है। 'चनोथर' सोनाड़ी भेड़ का नाम है जिसके कान चरते समय जमीन को स्पर्श करते हैं। 'चकरी' मगरा भेड़ का स्थानीय नाम है जिसकी ऊन से मजबूत कालीन बनते हैं। 'गिरबाण' ऊँट को नियंत्रित करने के लिए उसकी नाक में बिंधाई जाने वाली लकड़ी की नकेल है। अतः A-1, B-2, C-3, D-4 का मिलान पूर्णतः प्रामाणिक व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गोपालन विभाग एवं गाय अभयारण्य से संबंधित निम्नलिखित कथनों पर विचार कीजिए: A. राजस्थान देश का ऐसा दूसरा राज्य है जहाँ गायों के संरक्षण हेतु समर्पित 'गोपालन विभाग' (Gopalan Department) कार्यरत है। B. मध्य प्रदेश देश का पहला राज्य था जिसने अलग गोपालन मंत्रालय बनाया था। C. राजस्थान में दूध उत्पादन बढ़ाने व गायों के संरक्षण हेतु राज्य के प्रथम 'गाय अभयारण्य' (Cow Sanctuary) की स्थापना पर कार्य किया गया है। D. वर्ष 2012 में राज्य में कुल गोजातीय संख्या (गाय व भैंस मिलाकर) 26.3 मिलियन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देश का दूसरा राज्य है (मध्य प्रदेश के बाद) जिसने गायों के संरक्षण व संवर्धन के लिए अलग से 'गोपालन विभाग' गठित किया। राज्य में बीकानेर/गंगानगर क्षेत्र में प्रथम गाय अभयारण्य की स्थापना की दिशा में पहल की गई है। 19वीं पशुगणना (2012) के आंकड़ों के अनुसार राज्य में कुल गोजातीय (Cattle + Buffalo) जनसंख्या 2.63 करोड़ (26.3 मिलियन) थी जो पिछली गणना से 12% बढ़ी थी। अतः ये सभी कथन तथ्यात्मक रूप से सही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ऊँटों में होने वाला 'तिबरसा' रोग किस सूक्ष्मजीव (रोगजनक) के कारण फैलता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वाइरस (विषाणु)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ट्रिपैनोसोमा इवेन्साई (प्रोटोजोआ)</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जीवाणु (बैक्टीरिया)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कवक (फंगस)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ऊँट की कौनसी नस्ल तेज दौड़ने तथा सवारी हेतु विश्वभर में सर्वश्रेष्ठ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कच्छी</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(नाचना)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ट्रिपैनोसोमा इवेन्साई (प्रोटोजोआ)</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वाइरस (विषाणु)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जीवाणु (बैक्टीरिया)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कवक (फंगस)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ऊँटों में होने वाला अत्यंत घातक 'सर्रा' या 'तिबरसा' रोग 'ट्रिपैनोसोमा इवेन्साई' (Trypanosoma evansi) नामक एककोशीय प्रोटोजोआ परजीवी के कारण होता है। यह परजीवी डंश मक्खियों (Tabanus flies) द्वारा एक ऊँट से दूसरे ऊँट में फैलता है। इसके कारण ऊँट में तीन वर्षों तक रुक-रुक कर बुखार, कमजोरी और खून की कमी बनी रहती है, इसीलिए इसे स्थानीय भाषा में तिबरसा कहते हैं। यह विषाणु, जीवाणु या कवक से नहीं होता।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विभिन्न पशु प्रजातियों एवं उनकी प्रमुख नस्लों के सही मिलान पर विचार कीजिए: A. मारवाड़ी - भेड़ एवं बकरी दोनों की नस्ल है। B. मेवाड़ी - ऊँट एवं गाय दोनों की नस्ल है। C. मेवाती - गाय की नस्ल है। D. सूरती - भैंस की नस्ल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'मारवाड़ी' नाम से भेड़ और बकरी दोनों पाई जाती हैं (मारवाड़ी भेड़ व मारवाड़ी बकरी)। 'मेवाड़ी' नाम से ऊँट की नस्ल भी होती है तथा मेवाड़ क्षेत्र में पाई जाने वाली गाय/भैंस भी। 'मेवाती' या 'कोठी' अलवर-भरतपुर क्षेत्र में पाई जाने वाली गाय की नस्ल है। 'सूरती' गुजरात सीमा पर पाई जाने वाली भैंस की प्रसिद्ध नस्ल है। अतः चारों कथन राजस्थान के पशुधन वर्गीकरण के अनुसार पूर्णतः सही हैं, जिससे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पशुधन बीमा एवं विकास योजनाओं का उनके प्रारंभ वर्ष से मिलान कीजिए: सूची-I: सूची-I: A. मुख्यमंत्री पशुधन निःशुल्क दवा योजना B. अविका कवच बीमा योजना C. गोपाल कार्यक्रम D. मुख्यमंत्री मंगला पशु बीमा योजना सूची-II: 1. 15 अगस्त, 2012 2. 2004-05 3. 1990-91 4. 2024-25 (1 दिसं 2025 से प्रभावी)</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पशुधन निःशुल्क दवा योजना 15 अगस्त, 2012 को शुरू हुई। अविका कवच बीमा योजना भेड़पालकों हेतु 2004-05 में शुरू हुई। गोपाल कार्यक्रम दक्षिण-पूर्वी जिलों में नस्ल सुधार हेतु 1990-91 में शुरू हुआ। मुख्यमंत्री मंगला पशु बीमा योजना बजट 2024-25 में शुरू हुई जो 1 दिसंबर 2025 से 100% राज्य व्यय पर लागू हुई। अतः सही उत्तर A-1, B-2, C-3, D-4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20वीं पशुगणना 2019 के अनुसार राजस्थान में बकरियों की कुल संख्या कितनी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139.12 लाख</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208.40 लाख</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79.04 लाख</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136.93 लाख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208.40 लाख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139.12 लाख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79.04 लाख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136.93 लाख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20वीं पशुगणना 2019 के अनुसार राजस्थान में बकरियों की कुल जनसंख्या 208.40 लाख (2.08 करोड़) है, जो राज्य में किसी भी पशु प्रजाति में सर्वाधिक है तथा भारत की कुल बकरियों का 14.00% है। विकल्प A (139.12 लाख) राज्य में कुल गौवंश की संख्या है। विकल्प C (79.04 लाख) राज्य में भेड़ों की संख्या है। विकल्प D (136.93 लाख) राज्य में भैंसों की संख्या है। अतः सही उत्तर विकल्प B (208.40 लाख)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कुक्कुट (मुर्गी) पालन एवं 20वीं पशुगणना के संदर्भ में कथनों पर विचार कीजिए: A. 20वीं पशुगणना 2019 के अनुसार राज्य में कुल कुक्कुट (Poultry) जनसंख्या 146.23 लाख दर्ज की गई। B. राज्य में सर्वाधिक कुक्कुट आबादी अजमेर जिले में स्थित है। C. 'राजकीय कुक्कुटपालन प्रशिक्षण संस्थान' अजमेर में 1988 से संचालित है। D. मुर्गी की प्रमुख देशी एवं उन्नत नस्लों में असील, बरसा, टेनी एवं कड़कनाथ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20वीं पशुगणना 2019 में राज्य की कुल कुक्कुट संख्या 146.23 लाख पाई गई। अजमेर जिला राज्य का प्रमुख पोल्ट्री हब है जिसे 'अण्डों की टोकरी' कहा जाता है। अजमेर में 1988 से राजकीय कुक्कुट प्रशिक्षण संस्थान चल रहा है। असील, बरसा, टेनी व कड़कनाथ मुर्गियों की ही प्रमुख किस्में हैं। अतः ये चारों कथन पूर्णतः सत्य एवं प्रामाणिक हैं।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पशुधन एवं डेयरी विकास के समग्र परिदृश्य से संबंधित कथनों पर विचार कीजिए: A. राजस्थान देश में ऊन (47.98%), ऊँट (84.43%), बकरी (14%) एवं गधों के उत्पादन/संख्या में प्रथम स्थान पर है। B. राजस्थान दुग्ध उत्पादन (14.44%), कुल पशुधन (10.58%) एवं भैंसों की संख्या में देश में दूसरे स्थान पर है। C. राजस्थान में प्रति 1000 जनसंख्या पर पशुओं की संख्या 828 तथा पशु घनत्व 166 प्रति वर्ग किलोमीटर है। D. राज्य के सकल मूल्यवर्धन (GSVA) में पशुधन क्षेत्र का योगदान कृषि क्षेत्र के कुल मूल्यवर्धन का लगभग आधा (49.35%)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