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'खनिजों का अजायबघर' (Museum of Minerals) कहे जाने का मुख्य भौगोलिक एवं वैज्ञानिक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में देश के सर्वाधिक कोयला निक्षेप पाए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में पाई जाने वाली खनिजों की अत्यधिक बाहुल्यता और भू-वैज्ञानिक विविधता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राजस्थान में ही धात्विक खनिजों का 100% उत्पादन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में पेट्रोलियम का विश्व में सबसे बड़ा भण्डार स्थित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बाड़मेर-सांचौर बेसिन से संबंधित चारों कथन A, B, C और D पूर्णतः सत्य हैं। केयर्न एनर्जी (स्कॉटलैंड/ब्रिटेन) द्वारा यहाँ खनिज तेल के अथाह भण्डार खोजे गए। 10 फरवरी 2004 को खोदे गए कुएँ को 'मंगला-1' नाम देकर राष्ट्र को समर्पित किया गया। इसके अलावा भाग्यम, ऐश्वर्या, शक्ति, सरस्वती (कोसलू), रागेश्वरी (अडेल) तथा कामेश्वरी भी इसी बेसिन के प्रमुख तेल क्षेत्र हैं। अतः विकल्प D (सभी कथन सही)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ऐतिहासिक इमारतों में धौलपुर व करौली के लाल पत्थर तथा जैसलमेर के पीले पत्थर का व्यापक प्रयोग हुआ है। अकीक/सुलेमानी पत्थर झालावाड़-कोटा में मिलता है। कथन D असत्य है क्योंकि कोटा स्टोन कोटा व झालावाड़ (रामगंजमंडी) क्षेत्र का प्रसिद्ध फर्श पत्थर (Limestone) है, बीकानेर का नहीं।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50/70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सीमेंट निर्माण के प्रमुख कच्चे माल और चूना पत्थर (Limestone) क्षेत्रों का सही सुमेलन कीजिए: सूची-I: सूची-I: A. सोनू क्षेत्र B. गोटन व मुंडवा C. बिलाड़ा क्षेत्र D. श्रीसतूर व लाखेरी सूची-II: 1. जैसलमेर (स्टील ग्रेड) 2. नागौर (केमिकल ग्रेड) 3. जोधपुर (सीमेंट ग्रेड) 4. बूंदी (सीमेंट ग्रेड)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606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51/70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चूना पत्थर (Limestone) तीन ग्रेड में पाया जाता है। सही सुमेलन: सोनू क्षेत्र (जैसलमेर) इस्पात संयंत्रों हेतु 'स्टील ग्रेड' चूना पत्थर प्रदान करता है। गोटन (नागौर) 'केमिकल/व्हाइट सीमेंट ग्रेड' हेतु प्रसिद्ध है। बिलाड़ा (जोधपुर) तथा लाखेरी (बूंदी) 'सीमेंट ग्रेड' चूना पत्थर के मुख्य केंद्र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606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51/70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इस्पात संयंत्रों (Steel Plants) को 'स्टील ग्रेड' के चूना पत्थर (Steel Grade Limestone) की आपूर्ति राजस्थान के किस क्षेत्र से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सोनू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गोटन (नागौर)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जामसर (बीकानेर)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बिलाड़ा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52/70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सोनू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गोटन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जामसर (बीकानेर)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बिलाड़ा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देश के प्रमुख इस्पात संयंत्रों (सेल/टाटा स्टील आदि) को उच्च गुणवत्ता वाले 'स्टील ग्रेड' चूना पत्थर की आपूर्ति जैसलमेर जिले के 'सोनू' (Sonu) क्षेत्र से की जाती है। गोटन (नागौर) सफेद सीमेंट हेतु प्रसिद्ध है तथा जामसर जिप्सम हेतु।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52/70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कोयले की गुणवत्ता निगरानी हेतु लाँच किए गए 'UTTAM' मोबाइल ऐप से संबंधित कथनों पर विचार कीजिए: A. UTTAM ऐप का पूरा नाम Unlocking Transparency by Third Party Assessment of Mined Coal है। B. इसे कोयला मंत्रालय तथा कोल इंडिया लिमिटेड (CIL) द्वारा 5 अप्रैल 2018 को लाँच किया गया था। C. इसका मुख्य उद्देश्य खनन से प्राप्त कोयले की गुणवत्ता जाँच में पारदर्शिता लाना है। D. UTTAM ऐप राजस्थान में केवल पेट्रोल की बिक्री दर तय करने वाला ऐप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041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53/70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तत्कालीन रेल व कोयला मंत्री पीयूष गोयल द्वारा 5 अप्रैल 2018 को 'उत्तम ऐप' लाँच किया गया था जो कोयले के थर्ड-पार्टी मूल्यांकन द्वारा पारदर्शिता सुनिश्चित करता है। कथन D असत्य है क्योंकि इसका संबंध कोयला गुणवत्ता से है, न कि पेट्रोल दरों से।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041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53/70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पोटाश (Potash) एवं नवीन खनिज खोज क्षेत्रों का उनके जिलों से मिलान कीजिए: सूची-I: सूची-I: A. लखासर व हंसासर B. सतीपुरा व भरुसरी C. जालेवाला D. रोहिल सूची-II: 1. बीकानेर (पोटाश) 2. हनुमानगढ़ (पोटाश) 3. श्रीगंगानगर (पोटाश) 4. सीकर (यूरेनियम)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54/70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भारतीय भू-वैज्ञानिक सर्वेक्षण (GSI) व MECL द्वारा उत्तर-पश्चिम राजस्थान में पोटाश के 2480 मिलियन टन के अकूत भण्डार खोजे गए हैं। सही सुमेलन: लखासर व हंसासर बीकानेर में, सतीपुरा व भरुसरी हनुमानगढ़ में, जालेवाला श्रीगंगानगर में तथा रोहिल सीकर में स्थित है। पोटाश उत्खनन से राजस्थान देश का एकमात्र उत्पादक बनेगा।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54/70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 सा एकमात्र जिला 'पाइराइट' (Pyrites) खनिज के भण्डारण एवं उत्खनन हेतु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 (सलादीपुरा)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477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55/70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पेट्रोलियम/प्राकृतिक गैस क्षेत्रों को उनके संबंधित जिलों के साथ सुमेलित कीजिए: सूची-I: सूची-I: A. रागेश्वरी व कामेश्वरी B. मनिहारी टिब्बा व तनोट C. पूनम क्षेत्र D. बागवाला व कोलायत सूची-II: 1. बाड़मेर / बालोतरा 2. जैसलमेर 3. बीकानेर-नागौर बेसिन 4. बीकानेर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सीकर (सलादीपुरा)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'पाइराइट' (Iron Pyrites) का एकमात्र उत्पादक जिला सीकर है, जहाँ का 'सलादीपुरा' (Saladipura) क्षेत्र पाइराइट के विशाल भण्डारों के लिए विख्यात है। पाइराइट का उपयोग सल्फर, सल्फ्यूरिक एसिड (अम्ल) तथा उर्वरक उद्योग में किया जाता है।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477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55/70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'पाइराइट' एवं 'वर्मीक्यूलाइट' खनिजों से संबंधित कथनों पर विचार कीजिए: A. पाइराइट मुख्यतः सीकर जिले के सलादीपुरा से प्राप्त होता है जो उर्वरक व अम्ल उद्योग में काम आता है। B. वर्मीक्यूलाइट खनिज राजस्थान के अजमेर जिले में पाया जाता है। C. पाइराइट में सल्फर की मात्रा पाई जाती है जिससे सल्फ्यूरिक अम्ल बनाया जाता है। D. सलादीपुरा में राजस्थान का सबसे बड़ा तेल शोधन संयंत्र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56/70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पाइराइट सीकर (सलादीपुरा) में मिलता है जो अम्ल बनाने के काम आता है तथा वर्मीक्यूलाइट हल्की कुचालक खनिज के रूप में अजमेर में पाया जाता है। कथन D असत्य है क्योंकि सलादीपुरा पाइराइट हेतु प्रसिद्ध है, तेल शोधन संयंत्र (रिफाइनरी) पचपदरा (बालोतरा) में स्थित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56/70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सोप स्टोन (Soapstone / घीया पत्थर) उत्पादक क्षेत्रों और उनके जिलों का सही सुमेलन कीजिए: सूची-I: सूची-I: A. देवपुरा, बेंद व ओरडा B. कागदर, चिकला व नाथरा की पाल C. दागोटा-झरना व रायला D. घेवरिया-चाँदपुर व जहाजपुर सूची-II: 1. सलूम्बर 2. उदयपुर 3. दौसा 4. भीलवाड़ा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912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57/70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घीया पत्थर (Soapstone / टैलक / स्टीएटाइट) एक अति मुलायम अधात्विक खनिज है जिसका उपयोग टैलकम पाउडर, सौंदर्य प्रसाधनों, कीटनाशकों व खिलौने बनाने में होता है। सही सुमेलन: देवपुरा व बेंद सलूम्बर में, कागदर व चिकला उदयपुर में, दागोटा-झरना दौसा में तथा घेवरिया-चाँदपुर भीलवाड़ा जिले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912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57/70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टैलकम पाउडर, सौंदर्य प्रसाधन सामग्री (Cosmetics), पेपर उद्योग एवं खिलौने बनाने में प्रयुक्त होने वाला 'घीया पत्थर' (Soapstone / Steatite) मुख्यतः किस क्षेत्र से प्राप्त होता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देवपुरा व सलूम्बर बेल्ट</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गोटन व नागौर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पलाना व बीकानेर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खेतड़ी व झुंझुनूं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58/70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देवपुरा व सलूम्बर बेल्ट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गोटन व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पलाना व 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खेतड़ी व झुंझुनूं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'घीया पत्थर' (Soapstone / Talc) का निष्कर्षण मुख्यतः दक्षिण राजस्थान के सलूम्बर (देवपुरा, बेंद), उदयपुर (कागदर, चिकला, ऋषभदेव बेल्ट), दौसा (दागोता-झरना) एवं भीलवाड़ा से किया जाता है। इसका प्रयोग टैलकम पाउडर व सौंदर्य प्रसाधनों में मुलायम घटक के रूप में होता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58/70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फ्लोराइट (Floorspar) एवं बेराइट्स खनिजों के संदर्भ में निम्नलिखित कथनों पर विचार कीजिए: A. डूंगरपुर जिले में स्थित 'माण्डों-की-पाल' तथा काहिला क्षेत्र फ्लोराइट (फ्लोर्सपार) उत्पादन हेतु प्रसिद्ध हैं। B. फ्लोराइट का उपयोग रासायनिक उद्योगों तथा इस्पात गलाने में गालक (Flux) के रूप में होता है। C. बेराइट्स (Barites) के भण्डार उदयपुर (केवड़ा, जगत) एवं अलवर (जामडोली, उमरेन) जिलों में स्थित हैं। D. माण्डों-की-पाल में भारत की सबसे बड़ी सोने की खान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348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59/70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डूंगरपुर का माण्डों-की-पाल फ्लोराइट का प्रमुख उत्पादक है तथा अलवर/उदयपुर में बेराइट्स पाया जाता है। कथन D असत्य है क्योंकि माण्डों-की-पाल फ्लोराइट (Floorspar) हेतु प्रसिद्ध है, सोने हेतु बांसवाड़ा का आनंदपुर-भुकिया प्रसिद्ध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348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59/70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विशिष्ट/दुर्लभ खनिजों एवं उनके प्राप्ति स्थलों का सही सुमेलन कीजिए: सूची-I: सूची-I: A. हीरा (Diamond) B. स्लेटीयुक्त श्वेत संगमरमर C. कैल्साइट D. वोलेस्टोनाइट सूची-II: 1. केसरपुरा (प्रतापगढ़) 2. सबला-लोहारिया (डूंगरपुर) 3. सिरोही व उदयपुर 4. बेल का भगर (सिरोही)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60/70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पेट्रोलियम तथा प्राकृतिक गैस उत्पादक स्थलों का सही सुमेलन इस प्रकार है: रागेश्वरी व कामेश्वरी तेल क्षेत्र अडेल/बाड़मेर जिले में स्थित हैं। मनिहारी टिब्बा, तनोट, घोटारू, डांडेवाला तथा सादेवाला प्राकृतिक गैस क्षेत्र जैसलमेर जिले में स्थित हैं। पूनम तेल क्षेत्र बीकानेर-नागौर बेसिन में ऑयल इंडिया लिमिटेड द्वारा खोजा गया था। बाघेवाला व कोलायत बीकानेर जिले में स्थित भारी क्रूड ऑयल भण्डार क्षेत्र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विशिष्ट खनिजों का सही सुमेलन: हीरा प्रतापगढ़ जिले के केसरपुरा में पाया जाता है। सबला-लोहारिया (डूंगरपुर) में स्लेटीयुक्त श्वेत संगमरमर मिलता है। कैल्साइट सिरोही व उदयपुर में तथा वोलेस्टोनाइट का 100% उत्पादन बेल का भगर (सिरोही) व अजमेर/ब्यावर से होता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60/70</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सार्वजनिक क्षेत्र की प्रमुख खनिज कंपनी 'राजस्थान राज्य खान एवं खनिज लिमिटेड' (RSMML) का प्रशासनिक मुख्यालय कहाँ स्थित है तथा पंजीकृत कार्यालय कहाँ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मुख्यालय - जयपुर, पंजीकृत कार्यालय - बीकानेर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मुख्यालय - उदयपुर, पंजीकृत कार्यालय - जयपुर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मुख्यालय - जोधपुर, पंजीकृत कार्यालय - उदयपुर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मुख्यालय - बीकानेर, पंजीकृत कार्यालय -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783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61/70</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मुख्यालय - उदयपुर, पंजीकृत कार्यालय -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मुख्यालय - जयपुर, पंजीकृत कार्यालय -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मुख्यालय - जोधपुर, पंजीकृत कार्यालय -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मुख्यालय - बीकानेर, पंजीकृत कार्यालय -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खान एवं खनिज लिमिटेड' (RSMML) की स्थापना कंपनी अधिनियम 1956 के तहत एक सार्वजनिक उपक्रम के रूप में की गई थी। इस कंपनी का प्रशासनिक मुख्यालय उदयपुर में तथा पंजीकृत कार्यालय जयपुर में स्थित है। यह कंपनी राज्य में अधात्विक खनिजों (रॉकफॉस्फेट, जिप्सम, स्टीलग्रेड लाइमस्टोन, ग्रीन मार्बल, लिग्नाइट) के खनन एवं विपणन का कार्य करती है।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783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61/70</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खान एवं खनिज लिमिटेड' (RSMML) से संबंधित निम्नलिखित कथनों पर विचार कीजिए: A. सर्वप्रथम 1947 में 'बीकानेर जिप्सम लिमिटेड' स्थापित किया गया था, जिसे 1974 में 'RSMML' नाम दिया गया। B. 27 सितम्बर 1979 को गठित 'राजस्थान राज्य खनिज विकास निगम' (RSMDC) का विलय 20 फरवरी 2003 को RSMML में कर दिया गया। C. RSMML ने स्टील अथॉरिटी ऑफ इंडिया (SAIL) के साथ हल्के सिलिका लाइमस्टोन आपूर्ति का दीर्घकालिक अनुबंध किया है। D. RSMML केवल ताँबा और लोहे का खनन करने वाली केंद्र सरकार की कंपनी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62/70</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ऐतिहासिक एवं प्रशासनिक दृष्टि से पूर्णतः सत्य हैं। बीकानेर जिप्सम लि. से प्रारंभ होकर यह कंपनी RSMML बनी तथा 20 फरवरी 2003 को RSMDC का विलय इसमें हुआ। कथन D असत्य है क्योंकि RSMML राजस्थान सरकार का सार्वजनिक उपक्रम है जो मुख्यतः अधात्विक खनिजों (रॉक फॉस्फेट, जिप्सम, लाइमस्टोन, लिग्नाइट) का खनन करता है, ताँबा/लोहा का नहीं।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62/70</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RSMML की 4 रणनीतिक व्यावसायिक इकाइयों (SBU &amp; Profit Centers) और उनके केंद्रों का सही सुमेलन कीजिए: सूची-I: सूची-I: A. SBU व प्रॉफिट सेंटर - रॉक फॉस्फेट B. SBU व प्रॉफिट सेंटर - जिप्सम C. SBU व प्रॉफिट सेंटर - लाइमस्टोन D. SBU व प्रॉफिट सेंटर - लिग्नाइट सूची-II: 1. झामरकोटड़ा (उदयपुर) 2. बीकानेर 3. जोधपुर 4. 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63/70</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RSMML की मुख्य गतिविधियों को चार रणनीतिक व्यावसायिक इकाइयों (SBU &amp; Profit Centers) में बाँटा गया है, जिनका सही सुमेलन है: रॉक फॉस्फेट का SBU झामरकोटड़ा (उदयपुर) में, जिप्सम का SBU बीकानेर में, लाइमस्टोन का SBU जोधपुर में तथा लिग्नाइट का SBU जयपुर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63/70</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का 'खान एवं भूविज्ञान निदेशालय' (Directorate of Mines &amp; Geology)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64/70</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राज्य का 'खान एवं भूविज्ञान निदेशालय' (Directorate of Mines &amp; Geology) उदयपुर जिले में स्थित है। यह निदेशालय राज्य में खनिज संसाधनों के सर्वेक्षण, भू-भौतिकीय अन्वेषण, पट्टा आबंटन तथा खनिज नीतियों के क्रियान्वयन हेतु सर्वोच्च प्रशासनिक संस्था है। विकल्प B (उदयपुर)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64/70</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'इंडिया स्टोनमार्ट - 2026' अंतर्राष्ट्रीय प्रदर्शनी से संबंधित निम्नलिखित कथनों पर विचार कीजिए: A. इंडिया स्टोनमार्ट का आयोजन 5 फरवरी 2026 को राजस्थान इंटरनेशनल सेंटर (RIC), जयपुर में किया गया। B. यह इंडिया स्टोनमार्ट का 13वाँ संस्करण था। C. इसके आयोजन हेतु सीडॉस (CDOS) तथा लघु उद्योग भारती के मध्य समझौता पत्र (MoU) पर हस्ताक्षर किए गए। D. इसका मुख्य उद्देश्य राजस्थान के पत्थर उद्योग को वैश्विक मंच प्रदान करना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654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65/70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ऑयल इंडिया लिमिटेड (OIL) द्वारा 1 जून 2025 से जैसलमेर जिले के किस स्थल से प्राकृतिक गैस का व्यावसायिक उत्पादन आरंभ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बाघेवाला ब्लॉक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बखरीटिब्बा ब्लॉक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खरातर ब्लॉक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चिन्नेवाला ब्लॉक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7/70</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C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C और D सत्य हैं। 5 फरवरी 2026 को जयपुर के राजस्थान इंटरनेशनल सेंटर में इंडिया स्टोनमार्ट 2026 का आयोजन हुआ, जिसमें CDOS व लघु उद्योग भारती के मध्य MoU हुआ। कथन B असत्य है क्योंकि यह इंडिया स्टोनमार्ट का 13वाँ नहीं, बल्कि 12वाँ (12th Edition) संस्करण था। अतः सही उत्तर विकल्प B (कथन A, C,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654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65/70</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खनिज एवं उनके प्रमुख उत्पादक स्थलों का सही सुमेलन कीजिए: सूची-I: सूची-I: A. यूरेनियम B. फेल्सपार C. टंगस्टन D. बेरिलियम सूची-II: 1. रोहिल (सीकर) 2. मकरेड़ा (अजमेर) 3. डेगाना (नागौर) 4. चम्पागुढ़ा (राजसमंद)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66/70</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प्रमुख खनिजों एवं उनके प्रसिद्ध स्थलों का सही सुमेलन: यूरेनियम सीकर के रोहिल क्षेत्र में पाया जाता है। फेल्सपार अजमेर के मकरेड़ा में पाया जाता है। टंगस्टन नागौर के डेगाना में पाया जाता है। बेरिलियम राजसमंद के चम्पागुढ़ा व जयपुर में पाया जाता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66/70</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जैव ईंधन (Biofuel) नियम 2019 के अंतर्गत राज्य में खुली बिक्री हेतु पंजीकृत एवं अधिकृत बायोडीजल का प्रकार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B-100 (बी-100)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BF-100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R-100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RJ-100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090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67/70</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B-100 (बी-100)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BF-100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R-100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RJ-100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आर्थिक समीक्षा 2025-26 के अनुसार राजस्थान जैव ईंधन नियम, 2019 के अंतर्गत राज्य में शुद्ध बायोडीजल 'B-100' (बी-100) के उत्पादन एवं खुदरा बिक्री हेतु 12 उत्पादक फर्मों तथा 102 मोबाइल रिटेल आउटलेट्स को पंजीकृत किया गया है। अतः खुदरा बिक्री हेतु अधिकृत बायोडीजल का प्रकार 'B-100'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090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67/70</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खनिज संसाधनों से विक्रय मूल्य एवं राजस्व अर्जन के संदर्भ में निम्नलिखित कथनों पर विचार कीजिए: A. खनिज पत्थरों में संगमरमर (Marble) राजस्थान में सर्वाधिक विक्रय मूल्य अर्जित करने वाला खनिज पत्थर है। B. जालोर का ग्रेनाइट, जैसलमेर का पीला पत्थर तथा कोटा स्टोन राज्य के प्रमुख राजस्व अर्जित करने वाले इमारती पत्थर हैं। C. राजस्थान में कुल 82 प्रकार के खनिजों के भण्डार मौजूद हैं जिनमें से 57 खनिजों का वर्तमान में उत्खनन हो रहा है। D. राजस्थान में खनिजों का खनन केवल निजी विदेशी कंपनियों द्वारा ही किया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68/70</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संगमरमर सर्वाधिक विक्रय मूल्य देता है, जालोर का ग्रेनाइट व कोटा स्टोन प्रमुख इमारती पत्थर हैं तथा 82 में से 57 खनिजों का खनन हो रहा है। कथन D असत्य है क्योंकि राजस्थान में खनन कार्य सार्वजनिक उपक्रमों (RSMML, HCL, HZL, OIL) तथा भारतीय निजी पट्टाधारकों द्वारा किया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68/70</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नवीनतम एवं ऐतिहासिक खनिज अन्वेषण स्थलों का उनके संबंधित खनिजों से मिलान कीजिए: सूची-I: सूची-I: A. रोहिल व सुहागपुरा B. लखासर व सतीपुरा C. पूनम क्षेत्र D. आनन्दपुर-भुकिया सूची-II: 1. यूरेनियम 2. पोटाश 3. खनिज तेल (कच्चा तेल) 4. सोना (Gold)</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525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69/70</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हुए नवीनतम खनिज अन्वेषणों का सही सुमेलन: रोहिल व सुहागपुरा (सीकर) यूरेनियम खोज हेतु प्रसिद्ध हैं। लखासर (बीकानेर) व सतीपुरा (हनुमानगढ़) पोटाश भण्डारों हेतु प्रसिद्ध हैं। पूनम क्षेत्र (बीकानेर-नागौर बेसिन) ऑयल इंडिया लि. द्वारा खोजा गया कच्चा तेल क्षेत्र है। आनन्दपुर-भुकिया (बांसवाड़ा) सोने के भण्डारों हेतु प्रसिद्ध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525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69/70</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आर्थिक समीक्षा 2025-26 के अनुसार 'खान एवं खनिज' क्षेत्र की स्थिति पर निम्नलिखित कथनों पर विचार कीजिए: A. देश के कुल खनिज उत्पादन मूल्य में राजस्थान 22% योगदान के साथ भारत में तीसरे स्थान पर है। B. राजस्थान वोलेस्टोनाइट, सेलेनाइट, कैल्साइट, जिंक अयस्क तथा जिप्सम का देश में 100% या लगभग एकल उत्पादक राज्य है। C. राजस्थान में 4 पेट्रोलीफेरस बेसिन 14 जिलों में फैले हैं और राज्य बॉम्बे हाई के बाद भारत का दूसरा सबसे बड़ा कच्चा तेल उत्पादक है। D. राजस्थान में एक भी धात्विक या अधात्विक खनिज नहीं पाया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70/70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बखरीटिब्बा ब्लॉक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बाघेवाला ब्लॉक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खरातर ब्लॉक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चिन्नेवाला ब्लॉक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के स्वामित्व वाली सार्वजनिक क्षेत्र की कंपनी ऑयल इंडिया लिमिटेड (OIL) द्वारा 1 जून 2025 से जैसलमेर जिले के 'बखरीटिब्बा ब्लॉक' से प्राकृतिक गैस का व्यावसायिक उत्पादन औपचारिक रूप से शुरू किया गया है। बाघेवाला ब्लॉक बीकानेर में स्थित है जहाँ हैवी क्रूड ऑयल के भण्डार हैं। दक्षिण खरातर एवं चिन्नेवाला टिब्बा जैसलमेर के अन्य गैस भण्डार क्षेत्र हैं परंतु 1 जून 2025 से नया उत्पादन बखरीटिब्बा ब्लॉक (विकल्प B) से प्रारंभ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7/70</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आर्थिक समीक्षा 2025-26 के प्रामाणिक निष्कर्ष हैं। राजस्थान देश में खनिजों का अजायबघर है, खनिज उत्पादन मूल्य में 3रे स्थान पर है, कई खनिजों में 100% एकाधिकार रखता है तथा कच्चे तेल का दूसरा सबसे बड़ा उत्पादक (12% योगदान) है। कथन D असत्य है क्योंकि राज्य में 82 प्रकार के विविध खनिज पाए जाते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70/70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जैसलमेर जिले में प्राकृतिक गैस भण्डारों से संबंधित निम्नलिखित कथनों पर विचार कीजिए: A. घोटारू में हीलियम तथा मीथेन गैस के विपुल भण्डार प्राप्त हुए हैं। B. मनिहारी टिब्बा (कमलीताल) जैसलमेर का एक प्रमुख प्राकृतिक गैस खनन क्षेत्र है। C. रामगढ़ पावर प्लांट को प्राकृतिक गैस की आपूर्ति जैसलमेर बेसिन से की जाती है। D. जोगसरिया जैसलमेर जिले का प्रमुख प्राकृतिक गैस क्षेत्र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घोटारू (जैसलमेर) में हीलियम गैस के भण्डार मिले हैं। मनिहारी टिब्बा, शाहगढ़, तनोट, डांडेवाला व सादेवाला प्राकृतिक गैस के प्रमुख क्षेत्र हैं, जिनसे रामगढ़ गैस तापीय विद्युत गृह को गैस आपूर्ति होती है। कथन D असत्य है क्योंकि जोगसरिया (नागणा गाँव) बालोतरा/बाड़मेर जिले में स्थित 'मंगला-1' तेल क्षेत्र का स्थान है, न कि जैसलमेर का गैस क्षेत्र।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पेट्रोलियम बेसिनों और उनमें शामिल जिलों का सही मिलान कीजिए: सूची-I: सूची-I: A. जैसलमेर बेसिन B. बाड़मेर-सांचौर बेसिन C. बीकानेर-नागौर बेसिन D. विन्ध्यन बेसिन सूची-II: 1. जैसलमेर, फलौदी, बीकानेर (अंशतः) 2. बाड़मेर, बालोतरा, जालोर (अंशतः) 3. बीकानेर, नागौर, श्रीगंगानगर, हनुमानगढ़, चूरू 4. कोटा, बारां, झालावाड़, धौलपुर, करौली, बूंदी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459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चारों पेट्रोलीफेरस बेसिनों के अंतर्गत आने वाले जिलों का सही सुमेलन है: जैसलमेर बेसिन में जैसलमेर, फलौदी व अंशतः बीकानेर आते हैं। बाड़मेर-सांचौर बेसिन में बाड़मेर, बालोतरा व अंशतः जालोर जिले शामिल हैं। बीकानेर-नागौर बेसिन में बीकानेर, नागौर, श्रीगंगानगर, हनुमानगढ़ एवं चूरू जिले शामिल हैं। विन्ध्यन बेसिन में हाड़ौती क्षेत्र (कोटा, बारां, झालावाड़, बूंदी) तथा करौली, धौलपुर, भीलवाड़ा व चित्तौड़गढ़ आते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459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बीकानेर-नागौर बेसिन में ऑयल इण्डिया लिमिटेड द्वारा वर्ष 2011-12 में खोजे गए प्रसिद्ध तेल क्षेत्र को क्या नाम दिया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पूनम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सरस्वती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ऐश्वर्या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10/70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में पाई जाने वाली खनिजों की अत्यधिक बाहुल्यता और भू-वैज्ञानिक विविधता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में देश के सर्वाधिक कोयला निक्षेप पाए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राजस्थान में ही धात्विक खनिजों का 100% उत्पादन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में पेट्रोलियम का विश्व में सबसे बड़ा भण्डार स्थित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खनिजों की विविधता एवं बाहुल्यता के कारण इसे 'खनिजों का अजायबघर' कहा जाता है। राज्य में लगभग 82 प्रकार के खनिजों के भण्डार मौजूद हैं, जिनमें से वर्तमान में 57 खनिजों का व्यावसायिक खनन किया जा रहा है। आर्थिक समीक्षा 2025-26 के अनुसार राजस्थान देश के कुल खनिज उत्पादन मूल्य में 22% योगदान के साथ तीसरे स्थान पर है। विकल्प A गलत है क्योंकि भारत में कोयले के सर्वाधिक निक्षेप झारखंड व ओडिशा में हैं, न कि राजस्थान में। विकल्प C गलत है क्योंकि राजस्थान अधात्विक खनिजों व कुछ विशिष्ट खनिजों में अग्रसर है, न कि सभी धात्विक खनिजों में। विकल्प D गलत है क्योंकि विश्व का सबसे बड़ा तेल भण्डार वेनेजुएला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पूनम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सरस्वती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ऐश्वर्या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बीकानेर-नागौर पेट्रोलीफेरस बेसिन में सार्वजनिक क्षेत्र की कंपनी ऑयल इंडिया लिमिटेड (OIL) द्वारा वर्ष 2011-12 में खोजे गए खनिज तेल भण्डार क्षेत्र को 'पूनम' नाम दिया गया है। मंगला, ऐश्वर्या तथा सरस्वती बाड़मेर-सांचौर बेसिन में स्थित तेल क्षेत्र हैं, जो केयर्न एनर्जी द्वारा खोजे गए थे। अतः विकल्प B (पूनम)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10/70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एवं राजस्थान में कच्चे तेल (Crude Oil) के उत्पादन से संबंधित निम्नलिखित कथनों पर विचार कीजिए: A. राजस्थान भारत में कच्चे तेल का बॉम्बे हाई के बाद दूसरा सबसे बड़ा उत्पादक राज्य है। B. भारत के कुल कच्चे तेल उत्पादन (28.70 MMTPA) में राजस्थान का योगदान लगभग 12% (3.42 मिलियन मीट्रिक टन) है। C. केयर्न एनर्जी (ब्रिटेन) राजस्थान में तेल अन्वेषण एवं वाणिज्यिक उत्पादन से जुड़ी प्रमुख निजी कंपनी है। D. राजस्थान में कच्चे तेल का सर्वाधिक उत्पादन केवल बीकानेर-नागौर बेसिन से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895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11/70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राजस्थान देश में बॉम्बे हाई (ऑफ-शोर) के बाद दूसरा सबसे बड़ा कच्चा तेल उत्पादक राज्य है, जिसका देश के कुल उत्पादन में लगभग 12% योगदान है। इसमें स्कॉटलैंड की केयर्न एनर्जी का योगदान मुख्य है। कथन D असत्य है क्योंकि राजस्थान में कच्चे तेल का सर्वाधिक व्यावसायिक उत्पादन बाड़मेर-सांचौर बेसिन (मंगला, भाग्यम, ऐश्वर्या) से होता है, न कि बीकानेर-नागौर बेसिन से।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895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11/70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पचपदरा (बालोतरा) में स्थापित की जा रही 'HRRL' रिफाइनरी परियोजना में हिंदुस्तान पेट्रोलियम कॉर्पोरेशन लिमिटेड (HPCL) एवं राजस्थान सरकार की क्रमशः हिस्सेदारी कितनी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एवं 50%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 एवं 30%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74% एवं 26%</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 एवं 20%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12/70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74% एवं 26%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एवं 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 एवं 30%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 एवं 20%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पचपदरा (बालोतरा) में 9 मिलियन मीट्रिक टन वार्षिक क्षमता की 'एचपीसीएल राजस्थान रिफाइनरी लिमिटेड' (HRRL) स्थापित की जा रही है। यह एक संयुक्त उद्यम (Joint Venture) कंपनी है जिसमें हिंदुस्तान पेट्रोलियम कॉर्पोरेशन लिमिटेड (HPCL) का अंश 74% तथा राजस्थान सरकार का अंश 26% है। इसकी कुल स्वीकृत लागत ₹43,129 करोड़ है। विकल्प A, B और D गलत अनुपात दर्शाते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12/70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पचपदरा (बालोतरा) रिफाइनरी-सह-पेट्रोकैमिकल संकुल के संदर्भ में निम्नलिखित कथनों पर विचार कीजिए: A. यह देश की पहली ऐसी अत्याधुनिक रिफाइनरी है जिसमें पेट्रो-केमिकल कॉम्प्लेक्स भी सम्मिलित है। B. यह भारत की पहली बीएस-6 (BS-VI) मानक की इको-फ्रेंडली ग्रीन रिफाइनरी होगी। C. इस परियोजना को 'राजस्थान पेट्रो जोन' / PCPIR (पचपदरा) के रूप में रीको के सहयोग से विकसित किया जा रहा है। D. इस रिफाइनरी का शिलान्यास 22 सितम्बर 2013 को तथा कार्य का शुभारम्भ 16 जनवरी 2018 को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330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13/70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पचपदरा रिफाइनरी से संबंधित चारों कथन A, B, C और D ऐतिहासिक एवं तकनीकी दृष्टि से सत्य हैं। 22 सितम्बर 2013 को तत्कालीन संप्रग अध्यक्ष सोनिया गांधी द्वारा शिलान्यास तथा 16 जनवरी 2018 को प्रधानमंत्री नरेंद्र मोदी द्वारा कार्य का शुभारम्भ किया गया। यह बीएस-6 मानकों वाली पेट्रोकेमिकल कॉम्प्लेक्स युक्त देश की पहली रिफाइनरी है। इसे 'राजस्थान पेट्रो जोन' के रूप में विकसित किया जा रहा है। अतः विकल्प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330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13/70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लिग्नाइट कोयला क्षेत्रों और उनके संबंधित जिलों का सही मिलान कीजिए: सूची-I: सूची-I: A. पलाना, बरसिंगसर व गुढ़ा B. कपूरड़ी, जालिपा व भादेसर C. मेड़ता रोड, कसनऊ व मातासुख D. खारी व चनेरी सूची-II: 1. बीकानेर 2. बाड़मेर / बालोतरा 3. नागौर 4. बीकानेर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14/70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पाए जाने वाले लिग्नाइट (भूरा कोयला) क्षेत्रों का सही सुमेलन इस प्रकार है: पलाना (सर्वश्रेष्ठ लिग्नाइट), बरसिंगसर, गुढ़ा, विथनोक बीकानेर जिले में स्थित हैं। कपूरड़ी (सर्वाधिक उत्पादन), जालिपा, भादेसर बाड़मेर व बालोतरा जिले में स्थित हैं। मेड़ता रोड, कसनऊ, मातासुख नागौर जिले के प्रमुख लिग्नाइट खनन क्षेत्र हैं। खारी, चनेरी व गंगा सरोवर भी बीकानेर जिले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14/70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प्रकार का कोयला बहुतायत में पाया जाता है तथा इसके सर्वश्रेष्ठ निक्षेप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एन्थ्रेसाइट कोयला - जावर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बिटुमिनस कोयला - खेतड़ी (झुंझुनूं)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लिग्नाइट कोयला - पलाना (बीकानेर)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पीट कोयला - रामगढ़ (जैसलमेर)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766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15/70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खनिज एकाधिपत्य एवं उत्पादन से संबंधित निम्नलिखित कथनों पर विचार कीजिए: A. राजस्थान वोलेस्टोनाइट, जास्पर, सेलेनाइट एवं कैल्साइट का देश में लगभग 100% एकल उत्पादक राज्य है। B. देश के कुल सीसा-जस्ता अयस्क उत्पादन में राजस्थान का योगदान 89% तथा चाँदी में 88% है। C. राजस्थान में जिप्सम का 82% तथा रॉक फॉस्फेट का 31% उत्पादन होता है। D. राजस्थान भारत में ताँबा अयस्क का 100% अकेला उत्पादक राज्य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लिग्नाइट कोयला - पलाना (बीकानेर)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एन्थ्रेसाइट कोयला - जावर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बिटुमिनस कोयला - खेतड़ी (झुंझुनूं)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पीट कोयला - रामगढ़ (जैसलमेर)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मुख्यतः 'लिग्नाइट' (भूरा कोयला) किस्म का कोयला पाया जाता है, जो टर्शियरी (तृतीय महाकल्प / Eocene Age) युगीन चट्टानों में स्थित है। बीकानेर जिले का 'पलाना' क्षेत्र सर्वश्रेष्ठ किस्म के लिग्नाइट निक्षेपों के लिए प्रसिद्ध है। कार्बन मात्रा के आधार पर कोयले का श्रेष्ठता क्रम: I. एन्थ्रेसाइट (80-90%), II. बिटुमिनस (75-80%), III. लिग्नाइट (35-50%), IV. पीट (15-35%) है। राजस्थान में एन्थ्रेसाइट या बिटुमिनस नहीं पाया जाता,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766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15/70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यूरेनियम खनिज के भण्डारों से संबंधित निम्नलिखित कथनों पर विचार कीजिए: A. सीकर जिले के खंडेला उपखण्ड के रोहिल एवं सुहागपुरा इलाकों में यूरेनियम के विशाल भण्डार पाए गए हैं। B. रोहिल खदानें राजस्थान में यूरेनियम उत्खनन हेतु प्रसिद्ध हैं। C. बांसवाड़ा जिले का आनंदपुर-भुकिया क्षेत्र भी यूरेनियम भण्डारण हेतु जाना जाता है। D. यूरेनियम एक बहुमूल्य परमाणु ऊर्जा खनिज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D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16/70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D सत्य हैं। सीकर जिले का रोहिल (खंडेला) गाँव राजस्थान में यूरेनियम के खोजे गए विशाल भण्डारों के लिए देश-विदेश में प्रसिद्ध हुआ है। यूरेनियम एक रणनीतिक परमाणु ऊर्जा खनिज है। कथन C असत्य है क्योंकि आनंदपुर-भुकिया (बांसवाड़ा) सोने (Gold) के भण्डारों के लिए प्रसिद्ध है, न कि यूरेनियम के लिए।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16/70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परमाणु शक्ति (Atomic Power) के रूप में प्रयुक्त होने वाला 'बेरिलियम' खनिज राजस्थान के किन दो प्रमुख जिलों में उत्पादित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और झुंझुनूं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और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 और पाली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 और 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9202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17/70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 और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और झुंझुनूं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और 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और 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बेरिलियम एक दुर्लभ अधात्विक/परमाणु खनिज है जिसका उपयोग परमाणु रिएक्टरों व उच्च तकनीक में होता है। राजस्थान में बेरिलियम का उत्पादन मुख्यतः उदयपुर जिले के आमेट-बिरल क्षेत्र तथा जयपुर जिले के गुजरवाड़ा व बांदर-सिंदरी क्षेत्रों से होता है। विकल्प A, C और D गलत जिला युग्म दर्शाते हैं, अतः सही उत्तर विकल्प B (उदयपुर और जयपुर)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9202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17/70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लौह-अयस्क (Iron Ore) खनन क्षेत्रों का उनके संबंधित जिलों के साथ मिलान कीजिए: सूची-I: सूची-I: A. मोरिजा-बानोला B. नीमला-राइसेला C. डाबला-सिंघाना D. नाथरा-की-पाल व थूर-हुण्डेर सूची-II: 1. जयपुर 2. दौसा 3. झुंझुनूं 4. उदयपुर / सलूम्बर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18/70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हेमेटाइट किस्म का लौह अयस्क पाया जाता है। इसके प्रमुख खनन क्षेत्रों का सही सुमेलन है: मोरिजा-बानोला क्षेत्र जयपुर जिले में (सर्वाधिक लोहा उत्पादन), नीमला-राइसेला क्षेत्र दौसा जिले में, डाबला-सिंघाना क्षेत्र झुंझुनूं जिले में तथा नाथरा-की-पाल व थूर-हुण्डेर उदयपुर/सलूम्बर जिले में स्थित हैं। इसके अतिरिक्त पुर-बनेड़ा (भीलवाड़ा) भी लौह-अयस्क क्षेत्र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18/70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लौह उद्योग एवं औजार निर्माण से संबंधित निम्नलिखित कथनों पर विचार कीजिए: A. राजस्थान में सर्वाधिक कच्चा लोहा कानपुरा (जयपुर) तथा सर्वाधिक लोहा मोरिजा-बानोला (जयपुर) से निकाला जाता है। B. नागौर जिले को लोहे के पारंपरिक औजारों के निर्माण हेतु 'धातु नगर' कहा जाता है। C. कृषिगत औजारों के निर्माण हेतु श्रीगंगानगर का गजसिंहपुर तथा जयपुर का झोटवाड़ा प्रसिद्ध है। D. लालसोट, राइसेला एवं बोमानी स्थान ताँबा खनन हेतु प्रसिद्ध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637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19/70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पूर्णतः सत्य हैं। जयपुर का मोरिजा-बानोला क्षेत्र राज्य का सबसे बड़ा लौह अयस्क क्षेत्र है। नागौर औजार निर्माण के कारण 'धातु नगर' कहलाता है तथा गजसिंहपुर कृषि यंत्रों के लिए प्रसिद्ध है। कथन D असत्य है क्योंकि लालसोट, राइसेला एवं बोमानी स्थान लौह-अयस्क (Iron Ore) से संबंधित हैं, न कि ताँबे से। अतः सही विकल्प A (कथन A, B,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637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19/70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नागौर जिले का 'डेगाना' (भाकरी / रावल की पहाड़ी) क्षेत्र किस खनिज के उत्पादन हेतु भारत भर में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चूना पत्थर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संगमरमर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टंगस्टन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जिप्सम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20/70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आर्थिक समीक्षा 2025-26 के अनुसार राजस्थान वोलेस्टोनाइट, सेलेनाइट, कैल्साइट, जिंक अयस्क और नेचुरल जिप्सम का 100% या लगभग एकल उत्पादक है। सीसा-जस्ता (89%), चाँदी (88%), जिप्सम (82%), बेंटोनाइट (75%) एवं पोटाश (94%) में राजस्थान की हिस्सेदारी अत्यधिक है। कथन D असत्य है क्योंकि ताँबा अयस्क उत्पादन में राजस्थान का स्थान देश में दूसरा (32% उत्पादन, 54% संसाधन) है, जबकि प्रथम स्थान मध्य प्रदेश (मलंजखंड) का है। इसलिए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टंगस्टन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चूना पत्थर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संगमरमर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जिप्सम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नागौर जिले का डेगाना (भाकरी गांव / रावल की पहाड़ी) क्षेत्र टंगस्टन धातु के अयस्क 'वोल्फ्रोमाइट' (Wolframite) के निष्कर्षण के लिए पूरे भारत में विख्यात है। टंगस्टन का उपयोग बिजली के बल्बों के फिलामेंट, रक्षा सामग्री तथा कठोर धातु काटने के औजार बनाने में किया जाता है। विकल्प A, B और D गलत हैं क्योंकि डेगाना टंगस्टन (विकल्प C) के लिए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20/70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'टंगस्टन' खनिज के भण्डारण एवं उत्पादक क्षेत्रों से संबंधित कथनों पर विचार कीजिए: A. टंगस्टन के प्रमुख अयस्क वोल्फ्रोमाइट तथा स्केलाइट हैं। B. राजस्थान में टंगस्टन मुख्यतः नागौर के डेगाना तथा सिरोही के वाल्दा एवं आबू क्षेत्रों में पाया जाता है। C. पाली जिले का नाना कराब क्षेत्र भी टंगस्टन भण्डारण हेतु जाना जाता है। D. टंगस्टन एक मृदु अधात्विक खनिज है जिसका उपयोग सीमेंट बनाने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21/70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टंगस्टन का मुख्य अयस्क वोल्फ्रोमाइट है और राज्य में इसके मुख्य क्षेत्र डेगाना (नागौर), वाल्दा (सिरोही) तथा नाना कराब (पाली) हैं। कथन D असत्य है क्योंकि टंगस्टन एक अत्यंत उच्च गलनांक वाली कठोर धात्विक खनिज (Metallic Mineral) है जिसका उपयोग बल्ब फिलामेंट व हथियार निर्माण में होता है, न कि सीमेंट में।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21/70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ताँबा (Copper) उत्पादक क्षेत्रों का उनके संबंधित जिलों के साथ मिलान कीजिए: सूची-I: सूची-I: A. मदान-कुदान व कोलिहान B. खो-दरीबा व भगोनी C. बन्नो वालों की ढाणी D. हनोतिया व सावर सूची-II: 1. झुंझुनूं (खेतड़ी-सिंघाना) 2. अलवर 3. सीकर 4. अजमेर / ब्यावर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22/70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ताँबा उत्पादन में झुंझुनूं ('ताँबा जिला') का खेतड़ी-सिंघाना क्षेत्र (मदान-कुदान, कोलिहान, चांदमारी, अकवाली) शीर्ष पर है। खो-दरीबा, भगोनी व सेनपुरी अलवर जिले में स्थित हैं। बन्नो वालों की ढाणी सीकर जिले में तथा हनोतिया व सावर अजमेर जिले के ताँबा क्षेत्र हैं। भारत के कुल ताँबा संसाधनों में राजस्थान की हिस्सेदारी 54%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22/70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सरकार द्वारा राजस्थान के झुंझुनूं जिले में 'खेतड़ी कॉपर कॉम्पलेक्स' (Hindustan Copper Limited) की स्थापना किस वर्ष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508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23/70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1967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ताँबा शोधन एवं निष्कर्षण हेतु भारत सरकार द्वारा 9 नवम्बर 1967 को झुंझुनूं जिले के खेतड़ी में 'खेतड़ी कॉपर कॉम्पलेक्स' (Hindustan Copper Ltd.) की स्थापना की गई थी। इस स्मेल्टर संयंत्र को 5 फरवरी 1975 को राष्ट्र को समर्पित किया गया, जहाँ प्रतिवर्ष 31 हजार टन ताँबा शोधन की क्षमता है। अतः सही उत्तर विकल्प A (1967)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508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23/70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ताँबा (Copper) संसाधन एवं उत्पादन की स्थिति पर निम्नलिखित कथनों पर विचार कीजिए: A. देश के कुल ताँबा संसाधनों में राजस्थान का हिस्सा लगभग 54% है। B. देश में कुल ताँबा उत्पादन की दृष्टि से राजस्थान का मध्य प्रदेश के बाद दूसरा स्थान (32%) है। C. चांदमारी ताम्र परियोजना झुंझुनूं जिले में कार्यरत है। D. अंजनी एवं बेड़ावल की पाल (उदयपुर) ताँबा उत्पादक क्षेत्र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24/70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A, B, C और D पूर्णतः सत्य हैं। भारत के ताँबा भण्डार/संसाधनों में राजस्थान 54% हिस्सेदारी के साथ प्रथम है, जबकि उत्पादन में 32% के साथ द्वितीय स्थान पर है। चांदमारी (झुंझुनूं) तथा अंजनी व बेड़ावल की पाल (उदयपुर) प्रसिद्ध ताँबा उत्पादक केंद्र हैं। अतः सही उत्तर विकल्प D (सभी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24/70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सीसा एवं जस्ता (Lead-Zinc) उत्पादक प्रसिद्ध खानों और उनके जिलों का सही सुमेलन कीजिए: सूची-I: सूची-I: A. जावर, बरोई मगरा व मोचिया मगरा B. रामपुरा-आंगूचा व गुलाबपुरा C. राजपुरा-दरीबा व सिंदेसर कलां D. चौथ का बरवाड़ा सूची-II: 1. उदयपुर 2. भीलवाड़ा 3. राजसमंद 4. सवाई माधोपुर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944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25/70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खनिजों का उनके देश में उत्पादन/हिस्सेदारी प्रतिशत से मिलान कीजिए: सूची-I: सूची-I: A. पोटाश B. वोलेस्टोनाइट C. जिप्सम D. एस्बेस्टॉस सूची-II: 1. 94% 2. 88% 3. 82% 4. 61%</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मिश्रित अयस्क 'गैलेना' से सीसा, जस्ता एवं चाँदी प्राप्त होती है। खानों का सही सुमेलन: जावर, बरोई व बलारिया खानें उदयपुर जिले में हैं। रामपुरा-आंगूचा व गुलाबपुरा भीलवाड़ा जिले में स्थित हैं। राजपुरा-दरीबा व सिंदेसर कलां (सर्वाधिक उत्पादन क्षमता) राजसमंद जिले में तथा चौथ का बरवाड़ा सवाई माधोपुर जिले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944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25/70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एशिया का सर्वश्रेष्ठ जस्ता एवं सीसा अयस्क भण्डार तथा विश्व की सबसे बड़ी सीसे-जस्ते की 'सिंगल ओपन कास्ट खान'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राजपुरा-दरीबा (राजसमंद)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रामपुरा-आंगूचा (भीलवाड़ा)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जावर (उदयपुर)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चौथ का बरवाड़ा (सवाई माधोपुर)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26/70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रामपुरा-आंगूचा (भीलवाड़ा)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राजपुरा-दरीबा (राजसमंद)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जावर (उदयपुर)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चौथ का बरवाड़ा (सवाई माधोपुर)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भीलवाड़ा जिले का 'रामपुरा-आंगूचा' खनन क्षेत्र एशिया का सर्वश्रेष्ठ सीसा-जस्ता भण्डार क्षेत्र माना जाता है तथा यह विश्व की सबसे बड़ी सीसे व जस्ते की सिंगल ओपन कास्ट (खुली) खान है। जावर (उदयपुर) प्राचीनतम खान है, परंतु सबसे बड़ा एकल खुला जमा रामपुरा-आंगूचा (विकल्प B)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26/70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सीसा-जस्ता शोधन एवं स्मेल्टर संयंत्रों से संबंधित निम्नलिखित कथनों पर विचार कीजिए: A. उदयपुर के देबारी गाँव में भारत सरकार की सार्वजनिक उपक्रम कंपनी 'हिंदुस्तान जिंक लिमिटेड' का Zinc Smelter संयंत्र स्थापित है। B. चित्तौड़गढ़ जिले के चंदेरिया में ब्रिटेन की सहायता से 'सुपर जिंक स्मेल्टर' संयंत्र स्थापित किया गया है जो एशिया में प्रथम स्थान रखता है। C. चंदेरिया में राजस्थान का दूसरा जस्ता शोधन संयंत्र स्थापित किया गया है। D. हिंदुस्तान जिंक लिमिटेड भारत की सबसे बड़ी जिंक खनन करने वाली कंपनी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379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27/70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सीसा-जस्ता प्रद्रावक (Smelter) संयंत्रों से संबंधित चारों कथन A, B, C और D पूर्णतः सत्य हैं। देबारी (उदयपुर) में हिंदुस्तान जिंक लि. का संयंत्र है। चंदेरिया (चित्तौड़गढ़) में ब्रिटेन के सहयोग से एशिया का विशालतम 'सुपर जिंक स्मेल्टर' लगाया गया है। हिंदुस्तान जिंक लि. भारत की अग्रणी जिंक उत्पादक कंपनी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379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27/70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स्वर्ण (Gold) भण्डार वाले स्थानों एवं उनके जिलों का सही सुमेलन कीजिए: सूची-I: सूची-I: A. आनंदपुर-भुकिया व जगपुरा B. तिमारन माता व देलवारा C. धानी बासड़ी D. भूकिया-डगोचा व आमेट सूची-II: 1. बांसवाड़ा 2. बांसवाड़ा 3. दौसा 4. उदयपुर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28/70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नवीन सर्वेक्षणों द्वारा प्रमाणित स्वर्ण (Gold) भण्डारों का सही मिलान है: आनंदपुर-भुकिया, जगपुरा, देलवारा व तिमारन माता पट्टा बांसवाड़ा जिले में स्थित है। धानी बासड़ी दौसा जिले में स्थित स्वर्ण क्षेत्र है। इसके अतिरिक्त उदयपुर जिले के भूकिया-डगोचा क्षेत्र तथा जयपुर व टोंक के कुछ भागों में भी सोने की उपस्थिति रिपोर्ट की गई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28/70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अभिनव भू-भौतिक गवैषणाओं द्वारा राजस्थान के किस जिले की 'भुकिया-जगपुरा-देलवारा' पट्टी में स्वर्ण (Gold) के विपुल भण्डारों की पुष्टि हुई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815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29/70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बांसवाड़ा जिले में स्थित 'भुकिया-जगपुरा-देलवारा' पट्टी में इंडो-गोल्ड कंपनी तथा भारतीय भू-वैज्ञानिक सर्वेक्षण (GSI) द्वारा किए गए अन्वेषणों में स्वर्ण (सोने) के विशाल भण्डार होने की पुष्टि हुई है। विकल्प A, B और C गलत हैं, अतः विकल्प D (बांसवाड़ा)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815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29/70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'अभ्रक' (Mica) खनिज के उत्पादन एवं विशेषताओं से संबंधित निम्नलिखित कथनों पर विचार कीजिए: A. अभ्रक एक अज्वलित अधात्विक ईंधन खनिज है जिसका मुख्य उपयोग विद्युत साज-सामान एवं इंसुलेशन निर्माण में होता है। B. राजस्थान का भीलवाड़ा जिला अभ्रक उत्पादन एवं अभ्रक ईंट उद्योग हेतु प्रसिद्ध है। C. नाथ-की-नेरी, टुनका एवं सिंदरियास भीलवाड़ा जिले के प्रमुख अभ्रक खनन क्षेत्र हैं। D. अभ्रक का सर्वाधिक उत्पादन जैसलमेर के मरुस्थलीय भाग से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30/70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के आधिकारिक आँकड़ों के अनुसार देश के खनिज संसाधनों में राजस्थान की हिस्सेदारी का सही मिलान है: पोटाश में 94% हिस्सेदारी (गंगानगर, बीकानेर, नागौर क्षेत्र), वोलेस्टोनाइट में 88% हिस्सेदारी (सिरोही, अजमेर क्षेत्र), जिप्सम में 82% हिस्सेदारी (नागौर, बीकानेर क्षेत्र) तथा एस्बेस्टॉस में 61% हिस्सेदारी (उदयपुर, डूंगरपुर क्षेत्र)। अतः सही उत्तर विकल्प A (A-1, B-2, C-3, D-4) है। अन्य विकल्प गलत आँकड़ों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अभ्रक (Mica) कुचालक गुण के कारण विद्युत उद्योग में काम आता है। भीलवाड़ा को 'अभ्रक नगरी' कहा जाता है जहाँ नाथ-की-नेरी व टुनका मुख्य खानें हैं। कथन D असत्य है क्योंकि अभ्रक अरावली पर्वतीय क्षेत्रों (भीलवाड़ा, उदयपुर, अजमेर, सीकर) में पाया जाता है, न कि जैसलमेर मरुस्थल में।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30/70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मैंगनीज (Manganese) खनिज का सर्वाधिक उत्पादन किस जिले में होता है तथा इसके मुख्य खनन क्षेत्र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झालावाड़ (मनोहर थाना, अकलेरा)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बांसवाड़ा (लीलवानी, कालाखूंट, नराड़िया, तिम्मामोरी)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सिरोही (वाल्दा, पिपेला)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जोधपुर (बिलाड़ा, फलौदी)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250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31/70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बांसवाड़ा (लीलवानी, कालाखूंट, नराड़िया, तिम्मामोरी)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 (मनोहर थाना, अकलेरा)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(वाल्दा, पिपेला)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(बिलाड़ा, फलौदी)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मैंगनीज खनिज का सर्वाधिक उत्पादन बांसवाड़ा जिले में होता है। यहाँ के लीलवानी, कालाखूंट, नराड़िया, तिम्मामोरी, काँसला व शिवानिया मुख्य उत्पादक क्षेत्र हैं। इसके अतिरिक्त उदयपुर जिले के छोटी-सर व बड़ी-सर तथा राजसमंद के जोधपुरा में भी मैंगनीज पाया जाता है। मैंगनीज का मुख्य उपयोग इस्पात (Steel) बनाने तथा रसायनों में होता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250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31/70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मैंगनीज (Manganese) अयस्क से संबंधित निम्नलिखित कथनों पर विचार कीजिए: A. मैंगनीज का उपयोग लोहे को इस्पात में बदलने एवं जंगरोधी बनाने में किया जाता है। B. लीलवानी, कालाखूंट एवं तिम्मामोरी बांसवाड़ा जिले के प्रसिद्ध मैंगनीज खनन क्षेत्र हैं। C. काँसला-नराड़िया क्षेत्र मैंगनीज अयस्क की प्रचुरता हेतु जाना जाता है। D. मैंगनीज का 100% उत्पादन केवल जैसलमेर मरुस्थल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32/70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मैंगनीज मुख्य धातुओं में से है जिसका उपयोग स्टील मिश्र धातु बनाने में होता है। लीलवानी, कालाखूंट, तिम्मामोरी व काँसला-नराड़िया बांसवाड़ा के प्रसिद्ध खनन क्षेत्र हैं। कथन D असत्य है क्योंकि मैंगनीज दक्षिण राजस्थान (बांसवाड़ा, उदयपुर, राजसमंद) में पाया जाता है, जैसलमेर में नहीं।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32/70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जिप्सम (Gypsum / हरसौंठ / सेलेनाइट) के प्रमुख उत्पादक क्षेत्रों और उनके जिलों का मिलान कीजिए: सूची-I: सूची-I: A. गोठ-मांगलोद व भदवासी B. जामसर व लूणकरणसर C. मोहनगढ़ क्षेत्र D. बिसरासर सूची-II: 1. नागौर 2. बीकानेर 3. जैसलमेर 4. हनुमानगढ़</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686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33/70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जिप्सम (हरसौंठ / खड़िया पत्थर / सेलेनाइट) के उत्पादक क्षेत्रों का सही सुमेलन है: गोठ-मांगलोद व भदवासी खानें नागौर जिले में हैं। जामसर (सर्वाधिक प्रसिद्ध) व लूणकरणसर बीकानेर जिले में स्थित हैं। मोहनगढ़ क्षेत्र जैसलमेर में तथा बिसरासर (राजस्थान की सबसे बड़ी जिप्सम खान) हनुमानगढ़ जिले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686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33/70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क्षारीय/ऊसर भूमि के उपचार, प्लास्टर ऑफ पेरिस तथा सीमेंट व रासायनिक उर्वरक उद्योग में प्रयुक्त होने वाला प्रमुख खनिज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मुल्तानी मिट्टी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घिया पत्थर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जिप्सम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डोलोमाइट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34/70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जिप्सम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मुल्तानी मिट्टी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घिया पत्थर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डोलोमाइट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'जिप्सम' (CaSO4·2H2O) एक अति महत्वपूर्ण अधात्विक उर्वरक खनिज है। इसका उपयोग क्षारीय (Alkaline) व सोडीय मृदा के सुधार हेतु, जिप्सम उर्वरक, प्लास्टर ऑफ पेरिस (POP) तथा सीमेंट उद्योग में मंदक (Retarder) के रूप में किया जाता है। राजस्थान में देश का लगभग 82% जिप्सम पाया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34/70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जिप्सम (Gypsum) के उत्पादन एवं वितरण से संबंधित कथनों पर विचार कीजिए: A. राजस्थान भारत में जिप्सम का लगभग अकेला (82% से अधिक) उत्पादक राज्य है। B. बीकानेर का जामसर एवं हनुमानगढ़ का बिसरासर जिप्सम के विशालतम खनन क्षेत्र हैं। C. जिप्सम का उपयोग क्षारीय भूमि के रासायनिक उपचार हेतु उर्वरक के रूप में किया जाता है। D. जिप्सम का उपयोग ताँबा गलाने के स्मेल्टरों में मुख्य कच्चे माल के रूप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35/70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के पेट्रोलियम निदेशालय के अनुसार राज्य में पेट्रोलियम संभाव्य क्षेत्रों को कितने पेट्रोलीफेरस बेसिनों में वर्गीकृत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बेसिन (12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 बेसिन (14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बेसिन (16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 बेसिन (18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जिप्सम में राजस्थान का एकाधिकार है। जामसर व बिसरासर इसकी प्रसिद्ध खानें हैं और यह क्षारीय मिट्टी सुधार में काम आता है। कथन D असत्य है क्योंकि जिप्सम का उपयोग ताँबा स्मेल्टर में नहीं, बल्कि सीमेंट व उर्वरक उद्योग में होता है। ताँबा गलाने में सिलिका/लाइमस्टोन प्रयुक्त होता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35/70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फेल्सपार (Feldspar) उत्पादक क्षेत्रों और उनके जिलों का सही सुमेलन कीजिए: सूची-I: सूची-I: A. मकरवाली व तारागढ़ B. मसूदा व बांदर-सींदरी C. भोंकर D. चाकसू सूची-II: 1. अजमेर 2. ब्यावर 3. अलवर 4. जयपुर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36/70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फेल्सपार (मून स्टोन) का सही सुमेलन इस प्रकार है: मकरवाली व तारागढ़ क्षेत्र अजमेर जिले में हैं। मसूदा व बांदर-सींदरी ब्यावर/अजमेर जिले में स्थित हैं। भोंकर क्षेत्र अलवर में तथा चाकसू जयपुर में स्थित है। राजस्थान में देश का 66% फेल्सपार उत्पादित होता है जिसमें अजमेर/ब्यावर जिला राज्य में प्रथम स्थान पर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36/70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काँच, सिरेमिक (मिट्टी के बर्तन) एवं टाइल्स उद्योग में प्रयुक्त होने वाले 'फेल्सपार' (Feldspar) खनिज का सर्वाधिक उत्पादन किस जिले में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 ब्यावर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557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37/70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अजमेर / ब्यावर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फेल्सपार खनिज के उत्पादन में राजस्थान का भारत में अग्रणी स्थान (66%) है। राज्य के भीतर अजमेर एवं नवगठित ब्यावर जिला फेल्सपार उत्पादन का मुख्य केंद्र है (राज्य के कुल उत्पादन का 90% से अधिक भाग अजमेर/ब्यावर क्षेत्र से प्राप्त होता है)। इसका उपयोग सिरेमिक्स, क्रॉकरी व काँच उद्योग में गलनांक कम करने हेतु होता है।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557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37/70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बेन्टोनाइट एवं मुल्तानी मिट्टी (Fuller's Earth) से संबंधित निम्नलिखित कथनों पर विचार कीजिए: A. बेन्टोनाइट का उपयोग सौन्दर्य प्रसाधनों, तेल शोधन तथा वनस्पति तेलों के विरंजन में किया जाता है। B. बाड़मेर (शिव, कपूरड़ी), बीकानेर एवं सवाई माधोपुर बेन्टोनाइट के मुख्य उत्पादक जिले हैं। C. मुल्तानी मिट्टी (Fuller's Earth / ब्लिचिंग क्ले) मुख्यतः बीकानेर (पलाना, केसरदेसर) व बाड़मेर में पाई जाती है। D. बेन्टोनाइट एक धात्विक लौह अयस्क है जो केवल कोटा में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38/70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बेन्टोनाइट व मुल्तानी मिट्टी अधात्विक चिकनी मिट्टी (Clays) हैं जो तेल शोधन व सौंदर्य प्रसाधनों में रंग व चिकनाई सोखने के काम आती हैं। बाड़मेर व बीकानेर इनके मुख्य क्षेत्र हैं। कथन D असत्य है क्योंकि बेन्टोनाइट कोई लौह धातु नहीं है, बल्कि एक चिकनी अधात्विक क्ले खनिज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38/70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एस्बेस्टॉस (Asbestos) के उत्पादक क्षेत्रों और उनके जिलों का सही सुमेलन कीजिए: सूची-I: सूची-I: A. ऋषभदेव व खेरवाड़ा B. देवल व पीपरदा C. अर्जुनपुरा व कोटड़ी D. नाथद्वारा व देवगढ़ सूची-II: 1. उदयपुर 2. डूंगरपुर 3. अजमेर 4. राजसमंद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992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39/70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देश का लगभग 61% से 90% एस्बेस्टॉस उत्पादित करता है। यहाँ मुख्यतः एम्फीबॉल (Amphibole) किस्म का एस्बेस्टॉस मिलता है। खनन क्षेत्रों का सही सुमेलन: ऋषभदेव व खेरवाड़ा (सर्वाधिक उत्पादक) उदयपुर जिले में, देवल व पीपरदा डूंगरपुर जिले में, अर्जुनपुरा व कोटड़ी अजमेर जिले में तथा नाथद्वारा व देवगढ़ राजसमंद जिले में स्थित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992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39/70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सीमेंट की छत की चादरें (Sheets), टाइलें, फिल्टर्स, बॉयलर्स एवं ताप-निरोधक रोधन (Insulation) सामग्री बनाने में किस खनिज का उपयोग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फेल्सपार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डोलोमाइट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एस्बेस्टॉस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वोलेस्टोनाइट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40/70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 बेसिन (14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बेसिन (12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बेसिन (16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 बेसिन (18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मुख्यतः 4 पेट्रोलियम संभाव्य क्षेत्र (पेट्रोलीफेरस बेसिन) 14 जिलों के लगभग 1,50,000 वर्ग किमी. क्षेत्रफल में फैले हुए हैं। ये चार बेसिन हैं: (1) राजस्थान शेल्फ बेसिन/जैसलमेर बेसिन, (2) बाड़मेर-सांचौर बेसिन, (3) बीकानेर-नागौर बेसिन, तथा (4) विन्ध्यन बेसिन। जोधपुर बेसिन कोई पेट्रोलीफेरस बेसिन नहीं है। विकल्प A, C और D गलत संख्याएँ दर्शाते हैं, जबकि सही उत्तर 4 बेसिन और 14 जिले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एस्बेस्टॉस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फेल्सपार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डोलोमाइट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वोलेस्टोनाइट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'एस्बेस्टॉस' एक रेशेदार ताप-रोधक (Heat-resistant) खनिज है। इसमें आग न पकड़ने तथा ऊष्मा व विद्युत का कुचालक होने का गुण होता है, जिससे इसका उपयोग सीमेंट की चादरें, टाइल्स, फायरप्रूफ वस्त्र, ब्रेक लाइनिंग व बॉयलर्स निर्माण में किया जाता है। उदयपुर का ऋषभदेव इसका मुख्य उत्पादक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40/70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'रॉक फॉस्फेट' (Rock Phosphate) खनिज एवं झामरकोटड़ा खान के संदर्भ में कथनों पर विचार कीजिए: A. रॉक फॉस्फेट का उपयोग सुपरफॉस्फेट रासायनिक उर्वरक (Fertilizer) उद्योग में मुख्य कच्चे माल के रूप में होता है। B. उदयपुर जिले में स्थित 'झामरकोटड़ा' खान राजस्थान में रॉक फॉस्फेट की सबसे बड़ी और प्रसिद्ध खान है। C. झामरकोटड़ा खान को सर्वश्रेष्ठ खदान प्रबंधन हेतु राष्ट्रीय पुरस्कार प्राप्त हो चुका है। D. रॉक फॉस्फेट का उपयोग केवल लोहे को गलाने वाले स्मेल्टरों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428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41/70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रॉक फॉस्फेट कृषि में अम्लीय भूमि उपचार व फॉस्फेटिक रासायनिक खाद बनाने का मुख्य खनिज है। झामरकोटड़ा (उदयपुर) देश की सबसे बड़ी रॉक फॉस्फेट खदान है। कथन D असत्य है क्योंकि इसका उपयोग रासायनिक खाद में होता है, लोहे को गलाने में नहीं।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428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41/70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रॉक फॉस्फेट के प्रमुख उत्पादक क्षेत्रों और उनके जिलों का मिलान कीजिए: सूची-I: सूची-I: A. झामरकोटड़ा, नीमच माता व माटून B. बिरमानिया व लाठी शैल समूह C. सलोपेट व रामकामन्ना D. अचरोल सूची-II: 1. उदयपुर 2. जैसलमेर 3. बांसवाड़ा 4. जयपुर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42/70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रॉक फॉस्फेट क्षेत्रों का सही सुमेलन है: झामरकोटड़ा, नीमच माता, डाकन कोटड़ा व माटून खानें उदयपुर जिले में हैं। बिरमानिया व लाठी शैल समूह जैसलमेर जिले के प्रसिद्ध रॉक फॉस्फेट क्षेत्र हैं। सलोपेट बांसवाड़ा जिले में तथा अचरोल जयपुर जिले में स्थित रॉक फॉस्फेट क्षेत्र हैं। अतः सही उत्तर विकल्प A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42/70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'पन्ना' (Emerald / हरी अग्नि) की खोज सर्वप्रथम वर्ष 1943 में किस स्थान पर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कालागुमान (राजसमंद)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गोगुंदा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बूबानी (अजमेर)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देवगढ़ (राजसमंद)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863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43/70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कालागुमान (राजसमंद)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गोगुंदा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बूबानी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देवगढ़ (राजसमंद)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हरे रंग के कीमती पत्थर 'पन्ना' (Emerald / मरकत) का सर्वप्रथम पता वर्ष 1943 में राजसमंद जिले के 'कालागुमान' क्षेत्र में लगा था। पन्ने को अपने विशिष्ट हरे रंग के कारण 'हरी अग्नि' (Green Fire) भी कहा जाता है। विकल्प B, C और D पन्ना पट्टी के अन्य स्थान हैं परंतु सर्वप्रथम खोज कालागुमान (विकल्प A) में हुई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863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43/70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पन्ना (Emerald) खनिज एवं 'ग्रीन फायर बेल्ट' से संबंधित निम्नलिखित कथनों पर विचार कीजिए: A. अजमेर के बूबानी-मुहामी से राजसमंद के गाँव गुढ़ा तक 221 किमी. लंबी पट्टी को 'ग्रीन फायर बेल्ट' कहा जाता है। B. यह पट्टी ब्रिटेन की साइन्स मैनेजमेंट लिमिटेड कंपनी द्वारा खोजी गई थी। C. अंतर्राष्ट्रीय स्तर पर पन्ने की सबसे बड़ी मंडी जयपुर शहर में स्थित है। D. पन्ना एक घटिया श्रेणी का कोयला है जो बीकानेर में मिलता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44/70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221 किमी. लंबी पन्ना पट्टी देवगढ़ से कांकरोली व अजमेर तक फैली है जिसे 'ग्रीन फायर बेल्ट' कहते हैं और जयपुर विश्व में पन्ने की तराश व व्यापार की सबसे बड़ी मंडी है। कथन D असत्य है क्योंकि पन्ना एक बहुमूल्य हरा रत्न (Gemstone) है, कोई कोयला नहीं।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44/70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गारनेट (तामड़ा / रक्तमणि) उत्पादक क्षेत्रों और उनके जिलों का सही सुमेलन कीजिए: सूची-I: सूची-I: A. राजमहल, जनकपुरा व कुशलपुरा B. सरवाड़ व खरखारी C. गोनेरी व सरोई D. महादवेपुरा सूची-II: 1. टोंक 2. अजमेर 3. टोंक 4. भीलवाड़ा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7299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45/70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बाड़मेर-सांचौर बेसिन एवं 'मंगला-1' तेल कुएँ से संबंधित निम्नलिखित कथनों पर विचार कीजिए: A. मंगला-1 तेल क्षेत्र बालोतरा जिले के बायतू-कवास ब्लॉक के जोगसरिया (नागणा गाँव) में स्थित है। B. ब्रिटिश कंपनी केयर्न एनर्जी इंडिया लिमिटेड ने इस कुएँ की खोज की तथा इसे 10 फरवरी 2004 को राष्ट्र को समर्पित किया गया। C. मंगला, भाग्यम, शक्ति और ऐश्वर्या बाड़मेर-सांचौर बेसिन में खोजे गए प्रमुख तेल क्षेत्र हैं। D. मंगला-1 भारत का सबसे बड़ा ऑन-शोर (स्थल भाग) तेल भण्डार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गारनेट (तामड़ा) गहरे लाल व गुलाबी पारदर्शी रंग का अर्ध-दुर्लभ रत्न है जिसे 'रक्तमणि' भी कहते हैं। इसमें राजस्थान का एकाधिकार है। खनन क्षेत्रों का सुमेलन: राजमहल, जनकपुरा, गोनेरी व कुशलपुरा टोंक जिले में स्थित हैं। सरवाड़ व खरखारी अजमेर जिले के प्रसिद्ध गारनेट खनन केंद्र हैं।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7299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45/70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गहरे लाल एवं गुलाबी रंग का पारदर्शी पत्थर 'तामड़ा' (Garnet / रक्तमणि) सर्वाधिक किस जिले में उत्खनित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46/70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टोंक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गारनेट (तामड़ा / रक्तमणि) एल्युमीनियम व लोहे का मिश्रित पारदर्शी रत्न है। राजस्थान में इसका सर्वाधिक खनन 'टोंक' जिले (राजमहल, जनकपुरा, कुशलपुर, सरवाड़ बेल्ट) में होता है। अजमेर का सरवाड़ भी इसका मुख्य क्षेत्र है। विकल्प A, C और D गलत हैं, अतः विकल्प B (टोंक)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46/70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संगमरमर (Marble) उद्योग एवं किस्मों से संबंधित कथनों पर विचार कीजिए: A. राजसमंद जिला राजस्थान में सर्वाधिक संगमरमर का उत्पादन करता है। B. डीडवाना-कुचामन (नागौर) जिले का 'मकराना' सफेद कैल्सिटिक संगमरमर हेतु प्रसिद्ध है जिससे आगरा का ताजमहल बना है। C. ऋषभदेव (उदयपुर) में हरा (सरपेंटाइन) संगमरमर पाया जाता है। D. भैंसलाना (जयपुर) में पीला संगमरमर तथा जैसलमेर में काला संगमरमर निकाला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734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47/70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पूर्णतः सत्य हैं। सर्वाधिक मार्बल राजसमंद में होता है, मकराना सफेद मार्बल हेतु प्रसिद्ध है तथा ऋषभदेव हरे मार्बल हेतु प्रसिद्ध है। कथन D असत्य है क्योंकि भैंसलाना (जयपुर) में 'काला' संगमरमर तथा जैसलमेर में 'पीला' संगमरमर पाया जाता है (कथन में रंग परस्पर विपरीत लिखे गए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734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47/70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रंगों के संगमरमर (Marble) और उनके प्राप्ति स्थलों का सही सुमेलन कीजिए: सूची-I: सूची-I: A. काला संगमरमर B. पीला संगमरमर C. गुलाबी संगमरमर D. सतरंगी संगमरमर सूची-II: 1. भैंसलाना (जयपुर) 2. जैसलमेर 3. बाबरमल (सलूम्बर / उदयपुर) 4. खांदरा (पाली)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48/70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विविध रंगों के मार्बल का सही सुमेलन: काला संगमरमर भैंसलाना (जयपुर) से, पीला संगमरमर जैसलमेर से, गुलाबी संगमरमर बाबरमल (सलूम्बर/उदयपुर) से तथा सतरंगी संगमरमर खांदरा (पाली) से प्राप्त होता है। इसके अलावा बादामी मार्बल जोधपुर से तथा हरा मार्बल ऋषभदेव से मिलता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48/70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 सा शहर अंतर्राष्ट्रीय स्तर पर प्रसिद्ध 'ग्रेनाइट सिटी' के रूप में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49/70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'जालोर' शहर को 'ग्रेनाइट सिटी' कहा जाता है। यहाँ कालकाजी, बुटी कावला, खांबी व रानीवाड़ा में ग्रेनाइट के विपुल भण्डार हैं। यह आग्नेय पत्थर सिवाना (बालोतरा) की छप्पन की पहाड़ियों में भी मिलता है। विकल्प C (जालोर)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49/70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इमारती पत्थरों (Building Stones) से संबंधित निम्नलिखित कथनों पर विचार कीजिए: A. दिल्ली का राष्ट्रपति भवन धौलपुर के लाल पत्थर से तथा संसद भवन करौली के लाल पत्थर से निर्मित है। B. जैसलमेर का पीला बालुका पत्थर (Parewar Sandstone) अपनी नक्काशीदार इमारतों व किलों के लिए प्रसिद्ध है। C. सुलेमानी पत्थर (अकीक / गोमेद / Agate) झालावाड़, कोटा व चित्तौड़गढ़ जिलों में पाया जाता है। D. कोटा स्टोन केवल बीकानेर के मरुस्थल में पाया जाने वाला चूना पत्थर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50/70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