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स्वतंत्रता-पूर्व राजस्थान की किस देशी रियासत ने सर्वप्रथम 1910 ई. में वन संरक्षण की योजना लागू की थी तथा स्वतंत्रता पश्चात वन विभाग (कोटा) का गठन किस समिति की सिफारिश पर हुआ?</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रियासत; के. एम. मुंशी समिति</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जोधपुर रियासत; सत्यनारायण राव समिति</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मेवाड़ रियासत; बी. आर. पटेल समिति</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अलवर रियासत; जवाहरलाल नेहरू समिति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प्रशासनिक रिपोर्ट 2023-24 के अनुसार, आरक्षित वन सर्वाधिक उदयपुर जिले में (तत्पश्चात चित्तौड़गढ़ व अलवर) केंद्रित हैं। सुरक्षित या संरक्षित वन सर्वाधिक बारां जिले में (तत्पश्चात करौली व उदयपुर) पाए जाते हैं। अवर्गीकृत वन जहाँ कोई प्रतिबंध नहीं होता, बीकानेर जिले में (तत्पश्चात गंगानगर व जैसलमेर) सर्वाधिक हैं। मरुस्थलीय एवं अति-शुष्क परिस्थितियों के कारण उष्णकटिबंधीय कंटीले वन एवं झाड़ियाँ जैसलमेर व पश्चिमी मरुस्थलीय जिलों में बहुतायत से पाई जाती हैं। अतः सही सुमेलन विकल्प A (A-2, B-4, C-1,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चैम्पियन एवं सेठ (1968) के वन वर्गीकरण के अनुसार राजस्थान में सर्वाधिक वनावरण (38.78%) किस प्रकार के वनों का पाया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 शुष्क मिश्रित पर्णपाती वन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अति शुष्क सागवान वन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उपोष्ण कटिबंधीय सदाबहार वन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मरुस्थलीय ड्यून झाड़ी वन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उत्तरी शुष्क मिश्रित पर्णपाती वन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अति शुष्क सागवान वन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उपोष्ण कटिबंधीय सदाबहार वन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मरुस्थलीय ड्यून झाड़ी वन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चैम्पियन एवं सेठ द्वारा 1968 में प्रस्तुत वन वर्गीकरण के अनुसार राजस्थान के वनों को मुख्य रूप से दो प्रमुख समूहों (शुष्क उष्णकटिबंधीय पर्णपाती एवं उष्णकटिबंधीय कंटीले वन) तथा 20 उप-प्रभागों में बाँटा गया है। राज्य में सर्वाधिक वनावरण 'उत्तरी शुष्क मिश्रित पर्णपाती वन' (Northern Tropical Dry Deciduous Forest) श्रेणी का है, जो कुल वनावरण का लगभग 38.78% भाग घेरता है। इसके बाद एनोगेसस पेंडुला/धौंकड़ा वन (14.78%) तथा शुष्क पर्णपाती झाड़ी वन (10.92%) का स्थान आता है। अति शुष्क सागवान वन केवल 4.92% भाग पर ही सीमित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मिश्रित पतझड़ वन (Mixed Deciduous Forests) एवं धौंकड़ा वनों के संदर्भ में निम्नलिखित कथनों पर विचार कीजिए: A. मिश्रित पतझड़ वन पूर्वी एवं दक्षिणी राजस्थान में 50 से 85 सेमी. वार्षिक वर्षा वाले क्षेत्रों में पाए जाते हैं। B. धौंक वृक्ष की अत्यधिक प्रधानता के कारण इन वनों को 'धौंकड़ा वन' भी कहा जाता है। C. धौंकड़ा का वानस्पतिक नाम 'एनोजिसस पेंडुला' (Anogeissus pendula) है, जिसकी लकड़ी से सर्वोत्तम चारकोल व ईंधन बनता है। D. यह वन मुख्यतः बीकानेर, श्रीगंगानगर और बाड़मेर जिलों के मरुस्थलीय मैदानी भागों में विस्तृत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एवं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एवं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पूरी तरह असत्य है। मिश्रित पतझड़ वन (मिश्रित पर्णपाती) मुख्य रूप से उदयपुर, सलूम्बर, कोटा, राजसमंद, बूंदी, चित्तौड़गढ़ तथा सिरोही जिलों में फैले हैं जहाँ वर्षा 50-85 सेमी होती है। इन वनों में धौंक (धौंकड़ा) वृक्ष बहुतायत में मिलने के कारण इन्हें धौंकड़ा वन कहा जाता है। इसका वैज्ञानिक नाम Anogeissus pendula है और यह राज्य में ईंधन तथा कोयला बनाने का सबसे प्रमुख स्रोत है। बीकानेर, गंगानगर व बाड़मेर में उष्णकटिबंधीय कंटीले व मरुस्थलीय वन पाए जाते हैं न कि मिश्रित पतझड़ वन। इसलिए केवल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माउंट आबू (सिरोही) के पर्वतीय क्षेत्रों में 1070 से 1375 मीटर की ऊँचाई एवं 150 सेमी से अधिक वर्षा वाले स्थानों पर पाए जाने वाले वनों का प्रकार कौन 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उपोष्ण कटिबंधीय सदाबहार वन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शुष्क सागवान वन</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उष्णकटिबंधीय कंटीले वन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मिश्रित पर्णपाती वन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उपोष्ण कटिबंधीय सदाबहार वन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शुष्क सागवान वन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उष्णकटिबंधीय कंटीले वन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मिश्रित पर्णपाती वन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माउंट आबू (सिरोही) के आबू पर्वतीय क्षेत्र में जहाँ औसत वार्षिक वर्षा 150 सेमी. से अधिक होती है तथा ऊँचाई 1070 से 1375 मीटर के बीच है, वहाँ 'उपोष्ण कटिबंधीय सदाबहार वन' (Sub-tropical Evergreen Forests) या अर्द्ध-उष्ण सदाबहार वन पाए जाते हैं। ये वन अत्यंत सघन होते हैं और राज्य के कुल वन क्षेत्रफल के मात्र 0.39% (लगभग 52 वर्ग किमी) भाग पर ही सीमित हैं। इन वनों में आम, जामुन, बांस, सिरस और जास्मिन जैसी वनस्पतियाँ पाई जाती हैं। विकल्प B, C और D राज्य के अन्य निम्न वर्षा एवं मैदानी/पठारी भागों में पाए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उष्णकटिबंधीय कंटीले वनों (Thorn Forests) एवं मरुस्थलीय वनस्पतियों के संदर्भ में निम्नलिखित कथनों पर विचार कीजिए: A. यह वन जैसलमेर, बाड़मेर, बीकानेर, जोधपुर, नागौर, चूरू आदि पश्चिमी जिलों में पाए जाते हैं। B. खेजड़ी, रोहिड़ा, कैर, बेर, फोग, थूहर और कीकर इस वन क्षेत्र की प्रमुख वृक्ष प्रजातियाँ हैं। C. सेवण, धामण, करड़ और अंजन इस अति-शुष्क क्षेत्र में उगने वाली प्रमुख पौष्टिक घासें हैं। D. यह वन राज्य के कुल भौगोलिक क्षेत्रफल के 50% से अधिक भाग पर घने वनों के रूप में आच्छादित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एवं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सही हैं, जबकि D गलत है। उष्णकटिबंधीय कंटीले वन एवं झाड़ियाँ मुख्यतः कम वर्षा (25 से 50 सेमी) वाले पश्चिमी मरुस्थलीय जिलों में पाई जाती हैं। खेजड़ी, रोहिड़ा, कैर, फोग, थूहर आदि मरुद्भिद (Xerophytic) पौधे इस क्षेत्र की पहचान हैं, जिनकी जड़ें गहरी व पत्तियाँ काँटेदार होती हैं। सेवण (लेसियुरस सिंडिकस), धामण और करड़ यहाँ उगने वाली प्रमुख पौष्टिक घासें हैं। कथन D असत्य है क्योंकि यह क्षेत्र विरल झाड़ियों के रूप में है और राज्य में सर्वाधिक वनावरण मिश्रित पतझड़ एवं धौंकड़ा वनों का है, न कि घने कंटीले वनों 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पश्चिमी एवं दक्षिणी राजस्थान में पाई जाने वाली प्रमुख घासों को उनकी विशेषताओं से सुमेलित कीजिए: सूची-I: सूची-I: A. सेवण (Lasiurus sindicus) B. धामण (Cenchrus setigerus) C. खस (Vetiveria zizanioides) D. काँस / कास सूची-II: 1. दुधारू पशुओं के लिए अत्यंत पौष्टिक घास 2. जैसलमेर की 'लाठी सीरिज' में उगने वाली प्राकृतिक घास 3. आद्र भूमियों में पाई जाने वाली खरपतवार/घास 4. जड़ों से इत्र/शरबत हेतु सुगंधित तेल देने वाली घास</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जोधपुर रियासत; सत्यनारायण राव समिति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रियासत; के. एम. मुंशी समिति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मेवाड़ रियासत; बी. आर. पटेल समिति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 रियासत; जवाहरलाल नेहरू समिति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स्वतंत्रता पूर्व राजस्थान में सर्वप्रथम 1910 ई. में जोधपुर (मारवाड़) रियासत ने वन संरक्षण की दूरदर्शी योजना बनाई थी, जबकि 1935 में अलवर रियासत में पहला वन अधिनियम पारित किया गया था। स्वतंत्रता के बाद राजस्थान एकीकरण के चौथे चरण (30 मार्च 1949) में सत्यनारायण राव समिति की सिफारिशों के आधार पर विभिन्न प्रशासनिक विभागों का बंटवारा किया गया, जिसके तहत वन विभाग का मुख्यालय कोटा में स्थापित किया गया तथा 1950 में इसकी औपचारिक स्थापना हुई। इस प्रकार जोधपुर रियासत वन संरक्षण नीति लागू करने वाली पहली रियासत बनी तथा सत्यनारायण समिति की सिफारिश पर वन विभाग कोटा में स्थापित हुआ। विकल्प A, C और D में दी गई समितियाँ एवं रियासतों के वर्ष इस ऐतिहासिक संदर्भ से मेल नहीं खाते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सेवण घास (लेसियुरस सिंडिकस) जैसलमेर के उत्तर-पश्चिमी भाग में 'लाठी सीरिज' पट्टी में पाई जाने वाली पौष्टिक मरुस्थलीय घास है जो मरुस्थलीकरण को रोकती है। धामण (सेंकरस सेटीजेरस) पश्चिमी राजस्थान की दुधारू मवेशियों के लिए सबसे पौष्टिक घास मानी जाती है। खस (वेटिवर) घास की जड़ों से सुगंधित तेल निकाला जाता है जिसका उपयोग इत्र, शरबत तथा कमरों को ठंडा व खुशबूदार करने वाले पर्दे (टाटियाँ) बनाने में होता है (भरतपुर, टोंक, सवाई माधोपुर)। काँस आद्र एवं जलीय क्षेत्रों की घास है। अतः सही उत्तर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शुष्क सागवान वनों (Dry Teak Forests) के संबंध में निम्नलिखित कथनों पर विचार कीजिए: A. यह वन 75 से 110 सेमी. औसत वार्षिक वर्षा वाले दक्षिणी जिलों में पाए जाते हैं। B. राज्य के कुल वन क्षेत्र के लगभग 6.86% भाग पर शुष्क सागवान वनों का विस्तार है। C. इमारती लकड़ी के लिए प्रसिद्ध सागवान के वन सर्वाधिक बांसवाड़ा जिले में केंद्रित हैं। D. यह वन 1200 मीटर से अधिक ऊँचाई वाले केवल आबू पर्वतीय क्षेत्र में सीमित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एवं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पूर्णतः सही हैं। शुष्क सागवान वन मानसूनी या चौड़ी पत्ती वाले वन कहलाते हैं, जो 75 से 110 सेमी. वर्षा वाले दक्षिणी भागों जैसे बांसवाड़ा, डूंगरपुर, उदयपुर, सलूम्बर, चित्तौड़गढ़ तथा कोटा में पाए जाते हैं। ये कुल वन क्षेत्र के 6.86% भाग पर विस्तृत हैं और इमारती लकड़ी उत्पादन हेतु बांसवाड़ा जिला इनमें अग्रगण्य है। कथन D गलत है क्योंकि 1200 मीटर से अधिक ऊँचाई पर उपोष्ण कटिबंधीय सदाबहार वन पाए जाते हैं, जबकि सागवान वन 250 से 450 मीटर की मध्यम ऊँचाई पर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कौन सा वृक्ष 'जंगल की ज्वाला' (Flame of the Forest) के नाम से जाना जाता है, जिसके फाल्गुन माह में खिलने वाले फूलों से प्राकृतिक केसरिया रंग प्राप्त होता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पलाश (ढाक / खाखरा)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रोहिड़ा</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खेजड़ी</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पारस पीपल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पलाश (ढाक / खाखरा)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रोहिड़ा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खेजड़ी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पारस पीपल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उष्णकटिबंधीय शुष्क पर्णपाती वनों में पाया जाने वाला पलाश (वानस्पतिक नाम: Butea monosperma), जिसे स्थानीय भाषा में 'ढाक' या 'खाखरा' कहा जाता है, 'जंगल की ज्वाला' (Flame of the Forest) नाम से प्रसिद्ध है। फाल्गुन (वसन्त) ऋतु में जब इसके पेड़ पत्तियों से रहित होकर लाल-नारंगी फूलों से भर जाते हैं, तो पूरा जंगल आग की लपटों जैसा दिखाई देता है। इसके फूलों से प्राकृतिक केसरिया रंग, पत्तियों से दोने-पत्तल तथा तने से गोंद प्राप्त होता है। यह मुख्यतः राजसमंद, उदयपुर, पाली, सिरोही, अलवर व अजमेर के पथरीले व पठारी क्षेत्रों में पाया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अरावली पर्वतीय क्षेत्रों में पाए जाने वाले सालर वनों (Boswellia serrata) के संबंध में निम्नलिखित कथनों पर विचार कीजिए: A. सालर वन अरावली पहाड़ियों की 450 मीटर से अधिक ऊँचाई वाली ढलाणों पर पाए जाते हैं। B. सालर का वृक्ष गोंद का एक उत्तम स्रोत है तथा इसकी लकड़ी सामान की पैकिंग के बक्से बनाने में काम आती है। C. यह वन अलवर, उदयपुर, सिरोही, चित्तौड़गढ़, अजमेर तथा राजसमंद जिलों में बहुतायत से मिलते हैं। D. सालर पश्चिमी राजस्थान के थार मरुस्थल में पाई जाने वाली एक मुख्य पौष्टिक घास प्रजाति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एवं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सही हैं, जबकि कथन D असत्य है। सालर (वानस्पतिक नाम: Boswellia serrata) अरावली के 450 मीटर से ऊँचे ढलाणों पर स्थित प्रमुख वृक्ष है। यह अलवर, उदयपुर, सिरोही, चित्तौड़गढ़, अजमेर व ब्यावर में पाया जाता है। इस वृक्ष से गोंद प्राप्त होता है तथा इसकी हल्की एवं मजबूत लकड़ी का उपयोग पैकिंग सामग्री व बक्से बनाने में किया जाता है। कथन D गलत है क्योंकि सालर एक मध्यम से विशाल आकार का वृक्ष है, यह कोई मरुस्थलीय घास (जैसे सेवण या धामण)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वनों/वृक्षों एवं उनसे प्राप्त होने वाले गौण वनोपजों को सुमेलित कीजिए: सूची-I: सूची-I: A. तेंदू (टीमरी) B. खैर (Acacia catechu) C. महुआ (Madhuca longifolia) D. बबूल (Acacia nilotica) सूची-II: 1. देशी शराब ('मोकड़') व तेल 2. बीड़ी उद्योग हेतु पत्तियाँ 3. हांडी प्रणाली से कत्था निर्माण 4. चारकोल एवं गोंद निर्माण</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C-1,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तेंदू (टीमरी) के पत्तों का उपयोग बीड़ी बनाने में किया जाता है जो मुख्यतः दक्षिणी राजस्थान में मिलता है। खैर वृक्ष के तने की छाल से पारंपरिक हांडी प्रणाली द्वारा कत्था निकाला जाता है (उदयपुर, चित्तौड़गढ़, झालावाड़)। महुआ के फूलों से आदिवासियों द्वारा पारंपरिक देशी शराब ('मोकड़') बनाई जाती है तथा इसके बीजों (डोलमा) से तेल निकलता है, इसीलिए इसे 'आदिवासियों का कल्पवृक्ष' कहते हैं। बबूल की कठोर लकड़ी से गुणवत्तापूर्ण चारकोल (कोयला) तथा गोंद बनता है। अतः सही सुमेलन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'कत्था' (Acacia catechu) मुख्य रूप से किन जिलों में तथा किस विधि द्वारा निर्मित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उदयपुर एवं चित्तौड़गढ़; हांडी प्रणाली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बीकानेर एवं गंगानगर; वालरा प्रणाली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सीकर एवं हनुमानगढ़; डांग प्रणाली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बाड़मेर एवं जालोर; साका प्रणाली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राज्य की वन नीतियों एवं पर्यावरण नीतियों के संदर्भ में निम्नलिखित कथनों पर विचार कीजिए: A. राजस्थान 18 फरवरी 2010 को वन एवं पर्यावरण नीति घोषित करने वाला देश का पहला राज्य बना था। B. प्रथम वन नीति 2010 में राज्य के संपूर्ण भौगोलिक क्षेत्रफल के 33% भाग को वृक्षाच्छादित करने का लक्ष्य रखा गया था। C. राजस्थान सरकार ने 5 जून 2023 को जारी दूसरी वन नीति में वनस्पति आवरण को 20% तक बढ़ाने का लक्ष्य निर्धारित किया है। D. राज्य में पर्यावरण और जलवायु परिवर्तन निदेशालय की स्थापना वर्ष 2019 में की गई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एवं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एवं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उदयपुर एवं चित्तौड़गढ़; हांडी प्रणाली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 एवं गंगानगर; वालरा प्रणाली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सीकर एवं हनुमानगढ़; डांग प्रणाली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 एवं जालोर; साका प्रणाली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कत्था खैर वृक्ष (Acacia catechu) के तने की आंतरिक छाल/लकड़ी से तैयार किया जाता है। कत्थे का मुख्य उत्पादन उदयपुर, चित्तौड़गढ़, झालावाड़, बूंदी, कोटा एवं सवाई माधोपुर जिलों में केंद्रित है। यहाँ पारंपरिक रूप से कथोड़ी जनजाति द्वारा मटकों का प्रयोग करके 'हांडी प्रणाली' (Handi System) से कत्था निकाला जाता है। विकल्प B, C और D में दिए गए जिले तथा प्रणालियाँ कत्था उत्पादन से संबंधित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तेंदू पत्ता (टीमरी) एवं राजस्थान के बीड़ी उद्योग के संदर्भ में निम्नलिखित कथनों पर विचार कीजिए: A. तेंदू के वृक्ष मुख्यतः उदयपुर, सलूम्बर, बारां, झालावाड़, बांसवाड़ा एवं कोटा जिलों में पाए जाते हैं। B. वागड़ क्षेत्र में तेंदू के फल को स्थानीय रूप से 'टीमरी' या 'वागड़ का चीकू' कहा जाता है। C. तेंदू की पत्तियों का उपयोग मुख्य रूप से बीड़ी बनाने के कुटीर उद्योग में किया जाता है। D. तेंदू पत्ता राज्य की मुख्य वन उपज (Main Forest Produce) श्रेणी में आता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एवं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 तरह सत्य हैं। तेंदू (टीमरी) दक्षिणी राजस्थान का प्रमुख वृक्ष है जिसके पत्तों का आधा भाग राज्य के बीड़ी उद्योगों में प्रयुक्त होता है। इसके मीठे फल को 'वागड़ का चीकू' कहते हैं। कथन D असत्य है क्योंकि वन विभाग के वर्गीकरण के अनुसार इमारती लकड़ी और ईंधन की लकड़ी 'मुख्य वन उपज' में आते हैं, जबकि तेंदू पत्ता, बांस, गोंद, घास और महुआ 'गौण वन उपज' (Minor Forest Produce) की श्रेणी में शामिल किए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रेशम कीट पालन (टसर सेरीकल्चर) हेतु प्रयुक्त होने वाला 'अर्जुन' का वृक्ष बहुतायत में किस जिले में पाया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भवानीमंडी (झालावाड़)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पोकरण (जैसलमेर)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सूरतगढ़ (श्रीगंगानगर)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आबू रोड (सिरोही)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भवानीमंडी (झालावाड़)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पोकरण (जैसलमेर)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सूरतगढ़ (श्रीगंगानगर)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आबू रोड (सिरोही)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'अर्जुन' (Terminalia arjuna) का वृक्ष मुख्य रूप से झालावाड़ जिले के भवानीमंडी क्षेत्र तथा कोटा व बांसवाड़ा के नम नदी घाटियों में प्रचुरता से पाया जाता है। अर्जुन वृक्ष की पत्तियों का उपयोग टसर रेशम (Tasar Silk) के कीटों के पालन हेतु किया जाता है। राज्य सरकार द्वारा दक्षिणी राजस्थान में रेशम उत्पादन को बढ़ावा देने के लिए अर्जुन के वृक्षारोपण पर विशेष बल दिया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आदिवासियों का 'कल्पवृक्ष' कहलाने वाला 'महुआ' (Madhuca longifolia) वृक्ष मुख्यतः किस कार्य हेतु उपयोगी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फूलों से देशी शराब ('मोकड़') बनाने एवं बीजों से तेल निकालने हेतु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पत्तों से बीड़ी बनाने हेतु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तने से कत्था तैयार करने हेतु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रेशों से कुचियाँ व रस्सियाँ बनाने हेतु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इसके फूलों से देशी शराब ('मोकड़') बनाने एवं बीजों से तेल निकालने हेतु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इसके पत्तों से बीड़ी बनाने हेतु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इसके तने से कत्था तैयार करने हेतु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इसके रेशों से कुचियाँ व रस्सियाँ बनाने हेतु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महुआ (Madhuca longifolia) को दक्षिणी राजस्थान के आदिवासी बाहुल्य क्षेत्रों (उदयपुर, डूंगरपुर, बांसवाड़ा, चित्तौड़गढ़) में 'आदिवासियों का कल्पवृक्ष' कहा जाता है। वसंत ऋतु में इसके रसीले फूल झड़ते हैं जिनसे पारंपरिक देशी शराब ('मोकड़') बनाई जाती है। इसके फल/बीजों (जिन्हें 'डोलमा' कहते हैं) से तेल निकाला जाता है जो साबुन व दीपक जलाने में काम आता है। बीड़ी हेतु तेंदू पत्ता, कत्था हेतु खैर तथा कुचियों हेतु पलाश की जड़ें प्रयुक्त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'आदिवासियों का हरा सोना' कहे जाने वाले बांस (Bamboo) के संदर्भ में निम्नलिखित कथनों पर विचार कीजिए: A. बांस मुख्य रूप से बांसवाड़ा, चित्तौड़गढ़, उदयपुर, सलूम्बर, कोटा एवं सिरोही जिलों में पाया जाता है। B. यह एक घास प्रजाति का पौधा है जिसका उपयोग टोकरियाँ, कागज, चटाइयाँ व लाठियाँ बनाने में होता है। C. राष्ट्रीय बांस मिशन के तहत राजस्थान के दक्षिणी जिलों में बांस के व्यावसायिक रोपण को बढ़ावा दिया जा रहा है। D. बांस से प्राप्त होने वाला गोंद 'चौहटन' (बाड़मेर) में विश्व स्तर पर निर्यात किया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एवं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जबकि कथन D गलत है। बांस को 'आदिवासियों का हरा सोना' कहा जाता है जो मुख्य रूप से बांसवाड़ा (जिसका नामकरण ही बांसों की अधिकता पर हुआ), उदयपुर, चित्तौड़गढ़ व सिरोही में पाया जाता है। यह वनस्पति विज्ञान में विशालकाय घास श्रेणी में आता है। कथन D असत्य है क्योंकि चौहटन (बाड़मेर) 'गोंद' (बबूल, कुमटिया, खेजड़ी के गोंद) उत्पादन के लिए विश्वप्रसिद्ध है, बांस से गोंद प्राप्त नहीं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वन उपजों एवं उनके प्रमुख केंद्रों/विशेषताओं का सही मिलान कीजिए: सूची-I: सूची-I: A. चौहटन (बाड़मेर) B. भवानीमंडी (झालावाड़) C. लाठी सीरिज (जैसलमेर) D. जूलिफ्लोरा (विलायती कीकर) सूची-II: 1. अर्जुन वृक्ष एवं टसर रेशम 2. गोंद (Gum) उत्पादन हेतु विश्व प्रसिद्ध 3. मेक्सिको से आई विदेशी आक्रामक प्रजाति 4. सेवण घास की 60 मी. चौड़ी पट्टी</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एवं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एवं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पूर्णतः सत्य हैं, जबकि कथन B असत्य है। 18 फरवरी 2010 को राजस्थान अपनी स्वतंत्र वन एवं पर्यावरण नीति लागू करने वाला देश का प्रथम राज्य बना था, जिसमें राज्य के कुल भौगोलिक क्षेत्रफल के 20% भाग पर वनावरण/वृक्षावरण का लक्ष्य रखा गया था (न कि 33%, जो कि 1952 की राष्ट्रीय वन नीति का लक्ष्य है)। 5 जून 2023 को घोषित दूसरी राजस्थान वन नीति 2023 में भी आगामी 20 वर्षों में हरित आवरण को 20% तक पहुँचाने का लक्ष्य रखा गया है। पर्यावरण संरक्षण व जैव विविधता चुनौतियों से निपटने हेतु सितंबर 1983 में स्थापित पर्यावरण विभाग के तहत 2019 में पृथक पर्यावरण एवं जलवायु परिवर्तन निदेशालय गठित हुआ। अतः केवल A, C तथा D सही कथन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बाड़मेर का चौहटन क्षेत्र प्राकृतिक गोंद उत्पादन हेतु प्रसिद्ध है। झालावाड़ का भवानीमंडी क्षेत्र अर्जुन वृक्षों तथा टसर रेशम कीट पालन का प्रमुख केंद्र है। पोकरण से मोहनगढ़ के बीच जैसलमेर में लाठी सीरिज भूगर्भीय जलपट्टी पर पौष्टिक सेवण घास का फैलाव है। विलायती कीकर (Prosopis juliflora) मेक्सिको व दक्षिण अमेरिका से लाई गई एक विदेशी आक्रामक वृक्ष प्रजाति है जो स्थानीय पारिस्थितिकी को नुकसान पहुँचाती है। सही सुमेलन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त्वचा रोग एवं अस्थमा का कारण बनने वाली अमेरिका से आयातित विदेशी आक्रामक खरपतवार/घास कौन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कांग्रेस घास (गाजर घास / पार्टेनियम)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सेवण घास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धामण घास</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खस घास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कांग्रेस घास (गाजर घास / पार्टेनियम)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सेवण घास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धामण घास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खस घास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कांग्रेस घास (वैज्ञानिक नाम: Parthenium hysterophorus), जिसे स्थानीय रूप से 'गाजर घास' या 'स्टोफेर्सि' भी कहा जाता है, अमेरिका से खाद्यान्न आयात के साथ भारत आई एक आक्रामक खरपतवार है। राजस्थान में जयपुर जिला इससे सर्वाधिक प्रभावित है। इस घास के परागकणों व संपर्क से मनुष्यों में त्वचा रोग (एलर्जी) तथा सांस की बीमारी (अस्थमा) होती है। सेवण, धामण तथा खस राजस्थान की उपयोगी एवं पौष्टिक देशी घासें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औषधीय वनस्पतियों एवं राजस्थान के भौगोलिक संकेतकों (GI Tag) के संदर्भ में निम्नलिखित कथनों पर विचार कीजिए: A. अश्वगंधा (Withania somnifera) के पौधे में एंटी-ट्यूमर एवं एंटी-बायोटिक गुण पाए जाते हैं जो प्रतिरक्षा बढ़ाते हैं। B. 8 जनवरी 2024 को 'नागौरी अश्वगंधा' को राजस्थान का 23वां जीआई टैग (GI Tag) प्रदान किया गया है। C. अश्वगंधा मुख्य रूप से माउंट आबू के दलदली ज्वारीय मैदानी भागों में पाई जाने वाली जलकुंभी प्रजाति है। D. ग्वारपाठा (एलोवेरा) और ब्राह्मी राज्य के प्रमुख औषधीय पौधे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एवं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एवं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D सत्य हैं। अश्वगंधा (विदानिया कुल) एक अत्यंत महत्त्वपूर्ण औषधीय पौधा है जो शरीर की प्रतिरोधक क्षमता बढ़ाता है। नागौर की प्रसिद्ध 'नागौरी अश्वगंधा' को गुणवत्ता हेतु राजस्थान का 23वाँ भौगोलिक संकेतक (GI Tag) प्रदान किया गया। कथन C असत्य है क्योंकि अश्वगंधा शुष्क व अर्द्ध-शुष्क मैदानी भागों की औषधीय फसल/पौधा है, यह कोई आबू की दलदली या ज्वारीय जलकुंभी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पारंपरिक वन संरक्षण एवं चारागाहों से संबंधित स्थानीय शब्दावलियों को उनके अर्थ से सुमेलित कीजिए: सूची-I: सूची-I: A. रखत / कांकड़ / डांग / रुद B. बीड़ / ओरण C. साका खाडाना D. खाखरा / टीमरी सूची-II: 1. वनों की सुरक्षा हेतु विश्नोई समाज का प्राणोत्सर्ग/बलिदान 2. वनों के संरक्षण से संबंधित पारंपरिक संरक्षित क्षेत्र 3. स्थानीय घास के मैदान एवं पवित्र देव-वाणी चारागाह 4. पलाश एवं तेंदू के स्थानीय देशी नाम</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C-1,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रखत, कांकड़, डांग और रुद राजस्थान में ग्रामीणों द्वारा वनों की सुरक्षा हेतु छोड़ी गई संरक्षित वन भूमियाँ हैं। शेखावाटी, बीकानेर व जोधपुर में चारागाहों व देव-स्थानों से जुड़ी संरक्षित घास भूमियों को 'बीड़' या 'ओरण' कहा जाता है। 1730 ई. में खेजड़ली में वृक्षों की रक्षा हेतु विश्नोई समाज द्वारा दिए गए बलिदान को ऐतिहासिक रूप से 'साका खाडाना' कहा जाता है। खाखरा पलाश का तथा टीमरी तेंदू का स्थानीय नाम है। सही सुमेलन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ऐतिहासिक खेजड़ली आन्दोलन (1730 ई.) के संबंध में निम्नलिखित कथनों पर विचार कीजिए: A. यह घटना भाद्रपद शुक्ला दशमी, संवत 1787 (वर्ष 1730 ई.) में जोधपुर रियासत के खेजड़ली गाँव में घटी थी। B. मारवाड़ (जोधपुर) के राजा अभय सिंह के आदेश पर गिरधरदास भंडारी द्वारा चूने की भट्टी हेतु खेजड़ी के पेड़ काटे जा रहे थे। C. अमृता देवी विश्नोई के नेतृत्व में उनकी तीन पुत्रियों (आसू, रतनी, भागू) सहित 363 लोगों ने पेड़ों से निपटकर प्राण दिए। D. इस आन्दोलन के समय मेवाड़ के शासक महाराणा फतह सिंह ने खेजड़ली पर आक्रमण कर वनों को जलवा दिया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एवं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एवं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ऐतिहासिक रूप से सत्य हैं। 1730 ई. में जोधपुर महाराजा अभय सिंह के महल निर्माण हेतु गिरधरदास भंडारी जब खेजड़ली गाँव में पेड़ काटने गया, तब अमृता देवी विश्नोई ने "सिर साँटे रूख रहे तो भी सस्तो जाण" का नारा देकर 363 लोगों (294 पुरुष व 69 महिलाएँ) के साथ बलिदान दिया। कथन D पूरी तरह काल्पनिक एवं असत्य है, क्योंकि यह मारवाड़ रियासत के आंतरिक आदेश से घटी घटना थी, इसमें मेवाड़ के किसी शासक का कोई आक्रमण नहीं हुआ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प्रतिवर्ष 12 सितंबर को मनाया जाने वाला 'खेजड़ली दिवस' पहली बार किस वर्ष मनाया गया था तथा पर्यावरण संरक्षण हेतु राज्य का सर्वोच्च पुरस्कार कौन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12 सितंबर 1978; अमृता देवी स्मृति पुरस्कार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12 सितंबर 1950; राजीव गांधी पर्यावरण पुरस्कार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12 सितंबर 1992; गुरु जांभाजी पर्यावरण पुरस्कार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12 सितंबर 2010; हरित राजस्थान पुरस्कार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विभिन्न पर्यावरणीय नीतियों एवं अधिनियमों को उनके जारी होने के वर्ष/तिथि से सुमेलित कीजिए: सूची-I: सूची-I: A. राजस्थान जैविक विविधता नियम B. राजस्थान राज्य जलवायु परिवर्तन नीति C. राजस्थान हरित हाइड्रोजन नीति D. राजस्थान इको-टूरिज्म नीति सूची-II: 1. 29 सितंबर, 2023 2. 14 सितंबर, 2010 3. 22 फरवरी, 2010 4. वर्ष 2023</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12 सितंबर 1978; अमृता देवी स्मृति पुरस्कार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 सितंबर 1950; राजीव गांधी पर्यावरण पुरस्कार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 सितंबर 1992; गुरु जांभाजी पर्यावरण पुरस्कार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 सितंबर 2010; हरित राजस्थान पुरस्कार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खेजड़ली गाँव में शहीदों की स्मृति में प्रतिवर्ष भाद्रपद शुक्ला दशमी को विश्व का एकमात्र 'वृक्ष मेला' लगता है। राज्य में पहला 'खेजड़ली दिवस' 12 सितंबर 1978 को मनाया गया था, जिसके बाद से हर साल 12 सितंबर को यह दिवस मनाया जाता है। वन एवं वन्यजीव संरक्षण हेतु राजस्थान सरकार का सबसे प्रतिष्ठित पुरस्कार 'अमृता देवी स्मृति पुरस्कार' है, जिसकी शुरुआत वर्ष 1994 में की गई थी। इसके तहत संस्थागत व व्यक्तिगत स्तर पर नकद पुरस्कार दिए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विश्नोई सम्प्रदाय एवं वन/वन्यजीव संरक्षण के धार्मिक अनुष्ठानों के संदर्भ में निम्नलिखित कथनों पर विचार कीजिए: A. विश्नोई सम्प्रदाय के संस्थापक संत गुरु जंभेश्वर जी (जांभोजी) थे जिन्होंने 29 नियमों का प्रतिपादन किया। B. इस सम्प्रदाय में हरे वृक्षों को काटना तथा वन्यजीवों (विशेषकर हिरण/चिंकारा) का शिकार करना महापाप माना जाता है। C. वनों एवं वन्यजीवों की रक्षा करना विश्नोई समुदाय के धार्मिक अनुष्ठान एवं जीवन शैली का अभिन्न अंग है। D. विश्नोई सम्प्रदाय केवल आबू पर्वत के सदाबहार वन क्षेत्र में निवास करने वाली एक घुमंतू जनजाति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एवं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एवं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गुरु जांभोजी द्वारा स्थापित विश्नोई सम्प्रदाय (20+9 नियम) विश्व भर में पर्यावरण व वन्यजीव संरक्षण हेतु जाना जाता है। इस समाज के लोग वनों व जीवों की रक्षा हेतु प्राणों की आहुति देने से भी नहीं हिचकते। कथन D गलत है क्योंकि विश्नोई सम्प्रदाय पश्चिमी व मध्य राजस्थान (जोधपुर, बीकानेर, नागौर, बाड़मेर, जालोर) में मुख्य रूप से बसा है, यह आबू पर्वत की कोई घुमंतू जनजाति (जैसे गरासिया या सहरिया)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वानिकी परियोजनाओं एवं उनके सहयोगी विदेशी संगठनों को सुमेलित कीजिए: सूची-I: सूची-I: A. अरावली वनरोपण परियोजना (1992-2000) B. राजस्थान वानिकी एवं जैव-विविधता परियोजना (RFBDP फेज-2) C. राजस्थान वानिकी एवं जैव-विविधता विकास परियोजना (2023-2031) D. इंदिरा गांधी नहर वानिकी एवं चारागाह विकास सूची-II: 1. जे.आई.सी.ए. (JICA - जापान) 2. फ्रांस की एजेंसी ए.एफ.डी. (AFD) 3. ओ.ई.सी.एफ. (OECF - जापान) 4. जापानी अंतर्राष्ट्रीय सहयोग एजेंसी (JICA)</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पर्वतीय पुनर्वास हेतु अरावली वनरोपण परियोजना (1992) जापान की OECF संस्था के सहयोग से 10 जिलों में शुरू की गई थी। RFBDP फेज-2 (2011-12) जापानी एजेंसी JICA की सहायता से 18 जिलों व अभयारण्यों में चलाई गई। अप्रैल 2023 से प्रभावी नई परियोजना (RFBDP 2023-31) फ्रांस की विकास एजेंसी AFD के 70% वित्तीय अंशदान से 13 जिलों में क्रियान्वित हो रही है। इंदिरा गांधी नहर वानिकी प्रोजेक्ट जापान (JICA/OECF) के सहयोग से संचालित था। सही उत्तर A-3, B-1, C-2,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अरावली वनरोपण परियोजना (Aravalli Afforestation Scheme) के संबंध में निम्नलिखित कथनों पर विचार कीजिए: A. यह परियोजना 1992 में अरावली पर्वत श्रृंखला में वनों के पुनर्वास हेतु आरंभ की गई थी। B. यह जापान की OECF (ओवरसीज इकोनॉमिक कॉरपोरेशन फंड) की आर्थिक सहायता से चलाई गई। C. इसके अंतर्गत राजस्थान के 10 अरावली जिलों (अलवर, जयपुर, सीकर, नागौर, पाली, झुंझुनूं, उदयपुर आदि) को शामिल किया गया था। D. यह परियोजना पूरी तरह असफल रही और इसे 1993 में ही बंद कर दिया गया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एवं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सही हैं। अरावली पर्वतमाला में वृक्षारोपण व पारिस्थितिकी संतुलन हेतु 1992 में 10 जिलों में यह योजना जापान की OECF सहायता से शुरू की गई थी। कथन D असत्य है क्योंकि यह योजना सफलता पूर्वक 31 मार्च 2000 तक अपनी निर्धारित अवधि तक चली तथा बाद में इसके सकारात्मक परिणामों को देखते हुए 2023-24 तक विस्तार दिया गया। अतः केवल A, B और C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वनों की सुरक्षा एवं प्रबंधन में स्थानीय समुदायों की भागीदारी सुनिश्चित करने हेतु 'संयुक्त वन प्रबंधन' (Joint Forest Management - JFM) की शुरुआत कब की गई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 मार्च, 1991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 अगस्त, 1947</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26 जनवरी, 1950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 जून, 2010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176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29/40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15 मार्च, 1991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अगस्त, 1947</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26 जनवरी, 1950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 जून, 2010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की राष्ट्रीय वन नीति 1988 के अनुपालन में राजस्थान में वनों की सुरक्षा, क्षरण को रोकने तथा वनीकरण में स्थानीय ग्रामीण व वनवासी समुदायों की सक्रिय सहभागिता हेतु 'संयुक्त वन प्रबंधन' (JFM) कार्यक्रम 15 मार्च 1991 से प्रारंभ किया गया था। इसके तहत ग्राम स्तर पर 'ग्राम वन सुरक्षा एवं प्रबंध समितियाँ' (VFPMC) गठित की गईं जिन्हें वनों के संरक्षण के बदले वनोपज में हिस्सा दिया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176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29/40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वर्ष 2023 से 2030-31 तक प्रभावी 'राजस्थान वानिकी एवं जैव-विविधता विकास परियोजना' (RFBDP) के संदर्भ में निम्नलिखित कथनों पर विचार कीजिए: A. यह परियोजना फ्रांस की एजेंसी AFD के 70% वित्तीय सहयोग (₹1183.28 करोड़) से संचालित की जा रही है। B. यह योजना राज्य के 13 जिलों तथा रामगढ़ विषधारी, मुकुंदरा हिल्स व केवलादेव जैसे संरक्षित क्षेत्रों में लागू है। C. परियोजना का मुख्य उद्देश्य वनेतर क्षेत्रों में हरियाली बढ़ाना, संकटग्रस्त वनस्पतियों की बहाली व ओरण विकास करना है। D. यह परियोजना विश्व व्यापार संगठन (WTO) द्वारा 100% अनुदानित योजना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एवं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30/40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जैविक विविधता नियम (Rajasthan Biological Diversity Rules) 14 सितंबर 2010 को अधिसूचित किए गए, जिसके तहत राज्य जैव-विविधता बोर्ड का गठन हुआ। राजस्थान सरकार द्वारा राज्य जलवायु परिवर्तन नीति वर्ष 2023 में जारी की गई, जबकि राजस्थान हरित हाइड्रोजन नीति 29 सितंबर 2023 से प्रभावी हुई। आरक्षित वन क्षेत्रों के बाहर पारिस्थितिक पर्यटन को बढ़ावा देने हेतु राज्य की पहली इको-टूरिज्म नीति 22 फरवरी 2010 को स्वीकृत की गई थी। अतः सही सुमेलन A-2, B-4, C-1, D-3 है। अन्य सभी विकल्प तिथियों व नीतियों के गलत संयोजन प्रस्तुत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अप्रैल 2023 में ₹1693.91 करोड़ की लागत से शुरू हुई यह 8-वर्षीय परियोजना (2023-31) फ्रांस की AFD संस्था के 70% अंशदान व 30% राज्यांश पर आधारित है, जो 13 जिलों के 800 गाँवों में संचालित हो रही है। कथन D असत्य है क्योंकि इसमें विश्व व्यापार संगठन (WTO) का कोई संबंध नहीं है, यह फ्रांसीसी एजेंसी AFD द्वारा समर्थित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30/40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पारंपरिक वनों के बाहर हरियाली बढ़ाने तथा प्रतिवर्ष 5 करोड़ पौधे लगाने हेतु वर्ष 2023-24 में शुरू की गई योजना का नाम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TOFIR (Tree Outside Forest in Rajasthan)</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RAPE (Rajasthan Action Plan for Forest)</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JFM (Junior Forest Management)</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GREEN (Green Rajasthan Initiative)</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188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31/40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TOFIR (Tree Outside Forest in Rajasthan)</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RAPE (Rajasthan Action Plan for Forest)</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JFM (Junior Forest Management)</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GREEN (Green Rajasthan Initiative)</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ग्रीनिंग एंड रिवाइल्डिंग मिशन के तहत पारंपरिक वन क्षेत्रों के बाहर वृक्ष आवरण (Tree Cover) का विस्तार करने हेतु वर्ष 2023-24 में 'ट्री आउटसाइड फॉरेस्ट इन राजस्थान' (TOFIR) योजना शुरू की गई। इसके तहत विभिन्न विभागों, गोचर/चारागाह भूमि (1 करोड़ पौधे), शहरी क्षेत्रों (1 करोड़ पौधे) तथा आमजन के सहयोग से प्रतिवर्ष 5 करोड़ पौधे लगाने का लक्ष्य रखा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188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31/40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सरकार द्वारा चलाए गए 'हरित राजस्थान' एवं 'हरियालो राजस्थान' अभियानों के संबंध में निम्नलिखित कथनों पर विचार कीजिए: A. 'हरित राजस्थान योजना' की शुरुआत 18 जून 2009 को वृहद स्तर पर वृक्षारोपण हेतु की गई थी। B. 'हरियालो राजस्थान अभियान' 7 अगस्त 2019 (हरियाली तीज) को 5 वर्षों में 50 करोड़ पौधे लगाने के लक्ष्य से शुरू हुआ। C. वर्ष 2024 में 'एक पेड़ माँ के नाम' पहल के तहत राज्य में 7 करोड़ से अधिक पौधे लगाए गए। D. इन दोनों योजनाओं का मुख्य उद्देश्य राज्य में कृषि योग्य भूमि को पूरी तरह काटकर सड़कों का निर्माण करना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एवं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32/40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सही हैं। हरित राजस्थान (2009) तथा हरियालो राजस्थान (2019) दोनों राज्य में हरित आवरण बढ़ाने के प्रमुख सरकारी अभियान हैं। 2024 में 'एक पेड़ माँ के नाम' के तहत रिकॉर्ड पौधे लगाए गए तथा 2025 का लक्ष्य 10 करोड़ रखा गया है। कथन D पूरी तरह हास्यास्पद व असत्य है क्योंकि इन अभियानों का लक्ष्य वनीकरण एवं पर्यावरणीय सुधार है, न कि कृषि भूमि को काटकर सड़कें बनाना।</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32/40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पर्यावरणीय संस्थाओं/स्थलों को उनके संबंधित जिलों/स्थानों से सुमेलित कीजिए: सूची-I: सूची-I: A. विश्व वानिकी उद्यान (World Forestry Arboretum) B. प्रथम इको-डेस्टिनेशन / पारिस्थितिकी मित्र संभाग C. राज्य का पहला ऑक्सी-जोन पार्क (Cost ₹100 Cr) D. प्रथम वेटलैंड सिटी एक्रिडिटेशन (WCA) हेतु नामित शहर सूची-II: 1. कोटा 2. उदयपुर 3. झालाना डूंगरी (जयपुर) 4. माउंट आबू (सिरोही)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00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33/40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विश्व वानिकी उद्यान जयपुर के झालाना डूंगरी क्षेत्र में स्थित है। राजस्थान का पहला पारिस्थितिकी मित्र (Eco-friendly) संभाग/क्षेत्र माउंट आबू (सिरोही) को घोषित किया गया था। कोटा शहर में ₹100 करोड़ की लागत से अत्याधुनिक 'ऑक्सी-जोन पार्क' विकसित किया गया है। पर्यावरण मंत्रालय द्वारा भारत से नामांकित शहरों में उदयपुर राजस्थान का प्रथम 'वेटलैंड सिटी' (Wetland City) बना। अतः सही उत्तर A-3, B-4, C-1, D-2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00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33/40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पर्यावरण दिवसों एवं पुरस्कारों के संदर्भ में निम्नलिखित कथनों पर विचार कीजिए: A. राजीव गांधी पर्यावरण संरक्षण पुरस्कार प्रतिवर्ष 5 जून (विश्व पर्यावरण दिवस) को प्रदान किए जाते हैं। B. संस्था श्रेणी में राजीव गांधी पर्यावरण पुरस्कार के तहत ₹5 लाख की राशि दी जाती है। C. प्रतिवर्ष 16 सितंबर को विश्व ओजोन परत संरक्षण दिवस तथा 22 मई को विश्व जैव-विविधता दिवस मनाया जाता है। D. राजस्थान में विश्व पर्यावरण दिवस 22 दिसंबर को कड़ाके की ठंड में मनाया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एवं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सही हैं। वर्ष 2012 से शुरू राजीव गांधी पर्यावरण संरक्षण पुरस्कार हर साल 5 जून (विश्व पर्यावरण दिवस) पर दिए जाते हैं जिसमें संस्था वर्ग को ₹5 लाख, नगर पालिका को ₹3 लाख व व्यक्ति वर्ग को ₹2 लाख मिलते हैं। ओजोन दिवस 16 सितंबर तथा जैव विविधता दिवस 22 मई को होता है। कथन D असत्य है क्योंकि विश्व पर्यावरण दिवस संपूर्ण विश्व में 5 जून को मनाया जाता है, न कि 22 दिसंबर 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 वन स्थिति रिपोर्ट (ISFR 2023) एवं प्रशासनिक प्रतिवेदन 2023-24 के अनुसार राजस्थान के वन आंकड़ों पर विचार कीजिए: A. राजस्थान में कुल दर्ज/अभिलेखित वन क्षेत्र (RFA) 32,869 वर्ग किमी है जो राज्य का 9.60% है। B. राज्य में वनों एवं वृक्षों से आच्छादित कुल क्षेत्रफल 27,389 वर्ग किमी (कुल भौगोलिक क्षेत्र का लगभग 8%) है। C. अभिलेखित वन क्षेत्र की दृष्टि से राजस्थान का देश में 15वाँ स्थान है। D. राजस्थान में प्रति व्यक्ति औसत वनावरण एवं वृक्षावरण 0.037 हेक्टेयर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एवं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एवं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35/40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वन अधिनियम 1953 के अनुसार वनों के प्रशासनिक वर्गीकरण के संदर्भ में निम्नलिखित कथनों पर विचार कीजिए: A. आरक्षित वन (Reserved Forests) कुल वन क्षेत्र के 36.99% भाग पर फैले हैं, जहाँ लकड़ी काटना व पशु चराना पूर्णतः प्रतिबंधित है। B. सुरक्षित/संरक्षित वन (Protected Forests) राज्य के सर्वाधिक 56.51% क्षेत्र में फैले हैं, जहाँ सीमित छूट के साथ पशु चराने की अनुमति होती है। C. अवर्गीकृत वन (Unclassified Forests) कुल वन क्षेत्र के लगभग 6.50% भाग पर फैले हैं, जिन पर कोई सरकारी प्रतिबंध नहीं होता। D. राज्य में सर्वाधिक आरक्षित वन बारां जिले में तथा सर्वाधिक सुरक्षित वन उदयपुर जिले में पाए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एवं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एवं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एवं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सभी चारों कथन (A, B, C और D) ISFR 2023 एवं राज्य वन विभाग के प्रशासनिक प्रतिवेदन 2023-24 के प्रामाणिक आंकड़ों के अनुसार 100% सत्य हैं। राज्य का कुल दर्ज वन क्षेत्र 32,869 किमी² (9.60%) है तथा भारत में 15वाँ स्थान है। कुल वनावरण+वृक्षावरण 27,389 किमी² (8%) है तथा प्रति व्यक्ति वनावरण 0.037 हेक्टेयर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35/40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ISFR 2023 के अनुसार राजस्थान के सर्वाधिक एवं न्यूनतम वन क्षेत्रफल (वर्ग किमी) वाले जिलों को सुमेलित कीजिए: सूची-I (क्षेत्रफल श्रेणी): सूची-I: A. सर्वाधिक वन क्षेत्र (प्रथम स्थान) B. सर्वाधिक वन क्षेत्र (द्वितीय स्थान) C. न्यूनतम वन क्षेत्र (प्रथम स्थान) D. न्यूनतम वन क्षेत्र (द्वितीय स्थान) सूची-II: 1. चूरू (62.73 किमी²) 2. उदयपुर (2766.30 किमी²) 3. हनुमानगढ़ (92.29 किमी²) 4. अलवर (1198.74 किमी²)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36/40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ISFR 2023 रिपोर्ट के अनुसार राजस्थान में सर्वाधिक वनावरण/वन क्षेत्रफल उदयपुर जिले (2766.30 वर्ग किमी) में है, जिसके बाद अलवर (1198.74 वर्ग किमी), प्रतापगढ़ तथा चित्तौड़गढ़ आते हैं। राज्य में न्यूनतम वन क्षेत्रफल चूरू जिले (62.73 वर्ग किमी) में है, जिसके बाद हनुमानगढ़ (92.29 वर्ग किमी) तथा जोधपुर का स्थान आता है। अतः सही सुमेलन A-2, B-4, C-1,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36/40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वन प्रतिशत (Forest Percentage) एवं वनावरण विस्तार के संदर्भ में निम्नलिखित कथनों पर विचार कीजिए: A. अपने कुल भौगोलिक क्षेत्रफल के प्रतिशत की दृष्टि से सर्वाधिक वन प्रतिशत वाला जिला उदयपुर (37.46%) है। B. न्यूनतम वन प्रतिशत वाला जिला चूरू (0.57%) तथा द्वितीय न्यूनतम जोधपुर (1.08%) है। C. ISFR रिपोर्ट के अनुसार राजस्थान में 2000 वर्ग किमी से अधिक कुल वन क्षेत्र वाला केवल 1 जिला (उदयपुर) है। D. राजस्थान के सभी 33/50 जिलों में 50% से अधिक भू-भाग पर घने वन आच्छादित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एवं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225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37/40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सत्य हैं। प्रतिशत की दृष्टि से सर्वाधिक वन उदयपुर (37.46%), प्रतापगढ़ (35.49%) तथा सिरोही में हैं। सबसे कम वन प्रतिशत चूरू (0.57%) व जोधपुर में है। राज्य में केवल उदयपुर ही एकमात्र ऐसा जिला है जिसका वन क्षेत्रफल 2000 किमी² से अधिक (4161 किमी² RFA / 2766 किमी² VCF) है। कथन D असत्य है क्योंकि राजस्थान एक शुष्क/अर्द्ध-शुष्क राज्य है जहाँ औसत वनावरण मात्र 4.84% से 8% के बीच ही है, किसी भी जिले में 50% वन आवरण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225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37/40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वन विभाग के वार्षिक प्रशासनिक प्रतिवेदन के अनुसार वर्ष 2019 से 2021 के बीच राजस्थान के किस जिले में वन क्षेत्र में सर्वाधिक नकारात्मक वृद्धि दर (-32.46 वर्ग किमी) दर्ज की गई?</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38/40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जालोर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ISFR 2021 एवं प्रशासनिक रिपोर्ट के अनुसार वर्ष 2019 से 2021 के मध्य राजस्थान में कुल 25.45 वर्ग किमी वनावरण में नकारात्मक परिवर्तन हुआ। सर्वाधिक वनावरण ह्रास/विनाश जालोर जिले (-32.46 किमी²) तथा करौली जिले (-26.11 किमी²) में दर्ज किया गया। इसके विपरीत सर्वाधिक सकारात्मक वृद्धि अजमेर (+26.45 किमी²), पाली तथा बीकानेर जिलों में दर्ज की गई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38/40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वनों में कार्बन स्टॉक (Carbon Stock) एवं अग्नि प्रवणता (Forest Fire) के संदर्भ में निम्नलिखित कथनों पर विचार कीजिए: A. ISFR 2023 रिपोर्ट के अनुसार राजस्थान के वनों में कुल कार्बन स्टॉक 110.17 मिलियन टन आंका गया है। B. राज्य के कुल वनावरण का लगभग 86.47% भाग 'कम अग्नि प्रवण' (Low Fire Prone) श्रेणी में आता है। C. अत्यधिक अग्नि प्रवण वन क्षेत्र राज्य में मात्र 0.42% भाग पर ही स्थित हैं। D. राजस्थान के सभी वन 100% सदाबहार हैं इसलिए यहाँ कभी जंगल की आग नहीं लगती।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एवं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एवं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एवं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सही हैं। राजस्थान में कार्बन स्टॉक 110.17 मिलियन टन है। शुष्क पर्णपाती वन होने के बावजूद राज्य के 86.47% वन कम आग लगने वाली श्रेणी में हैं, जबकि अत्यधिक संवेदनशील क्षेत्र 0.42% है। कथन D असत्य है क्योंकि पतझड़ ऋतु में पत्तियाँ गिरने व शुष्क गर्मी के कारण दक्षिणी राजस्थान (उदयपुर, सिरोही, चित्तौड़गढ़) के वनों में आग लगने की घटनाएँ (Forest Fires) सामान्य रूप से घटित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वनस्पति प्रजातियों को उनके वानस्पतिक/वैज्ञानिक नामों (Botanical Names) से सुमेलित कीजिए: सूची-I (स्थानीय नाम): सूची-I: A. धौंक / धौंकड़ा B. खेजड़ी (राज्य वृक्ष) C. रोहिड़ा (राज्य पुष्प) D. सेवण घास सूची-II: 1. Prosopis cineraria 2. Anogeissus pendula 3. Lasiurus sindicus 4. Tecomella undulata</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प्रशासनिक दृष्टि से राजस्थान में वनों को तीन श्रेणियों में विभाजित किया गया है। आरक्षित वन (36.99%) में पशु चराना व लकड़ी काटना सख्त अपराध है और ये सर्वाधिक उदयपुर जिले में स्थित हैं। सुरक्षित/संरक्षित वन (56.51%) राज्य में सर्वाधिक क्षेत्रफल में विस्तृत हैं, जहाँ विहित नियमों के तहत पशु चराने की शिथिलता होती है तथा ये सर्वाधिक बारां जिले में स्थित हैं। अवर्गीकृत वन (6.50%) में लकड़ी काटने व पशु चराने पर प्रतिबंध नहीं होता और ये बीकानेर जिले में सर्वाधिक हैं। कथन D में आरक्षित व सुरक्षित वनों के सर्वाधिक क्षेत्रफल वाले जिलों को आपस में बदल दिया गया है, इसलिए कथन D गलत है तथा A, B व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धौंकड़ा का वैज्ञानिक नाम Anogeissus pendula है जो राज्य के ईंधन का मुख्य स्रोत है। राजस्थान के राज्य वृक्ष खेजड़ी का वैज्ञानिक नाम Prosopis cineraria है। राज्य पुष्प रोहिड़ा का वैज्ञानिक नाम Tecomella undulata है, जिसे 'मरुस्थल की सागवान' या 'मारवाड़ टिक' कहते हैं। जैसलमेर की प्रसिद्ध सेवण घास का वैज्ञानिक नाम Lasiurus sindicus है। अतः सही उत्तर विकल्प A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प्रशासनिक वन श्रेणियों को उनके सर्वाधिक क्षेत्रफल वाले जिलों से सुमेलित कीजिए: सूची-I: सूची-I: A. आरक्षित वन (Reserved Forest) B. सुरक्षित/संरक्षित वन (Protected Forest) C. अवर्गीकृत वन (Unclassified Forest) D. उष्णकटिबंधीय कंटीले वन (Thorn Forest) सूची-II: 1. बीकानेर 2. उदयपुर 3. जैसलमेर 4. बारां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