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आर्थिक समीक्षा 2025-26 के अनुसार राज्य में स्थित राष्ट्रीय उद्यानों, अभयारण्यों एवं टाइगर रिजर्व की संख्या का सही क्रम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 राष्ट्रीय उद्यान, 26 वन्यजीव अभयारण्य, 5 टाइगर रिजर्व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4 राष्ट्रीय उद्यान, 27 वन्यजीव अभयारण्य, 4 टाइगर रिजर्व</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 राष्ट्रीय उद्यान, 31 वन्यजीव अभयारण्य, 6 टाइगर रिजर्व</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 राष्ट्रीय उद्यान, 26 वन्यजीव अभयारण्य, 5 टाइगर रिजर्व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 तरह सत्य हैं। रणथम्भौर (सवाई माधोपुर) राज्य का पहला और सबसे बड़ा (289.11 वर्ग किमी) राष्ट्रीय उद्यान है। केवलादेव (भरतपुर) राज्य का सबसे छोटा (28.73 वर्ग किमी) राष्ट्रीय उद्यान है। मुकुन्दरा हिल्स (कोटा-चित्तौड़गढ़) 9 जनवरी, 2012 को तीसरा राष्ट्रीय उद्यान घोषित हुआ। कथन D असत्य है क्योंकि सरिस्का एक वन्यजीव अभयारण्य एवं टाइगर रिजर्व है, राष्ट्रीय उद्यान नहीं (और मरु उद्यान एक अभयारण्य है, राष्ट्रीय उद्यान नाम होने के बावजूद)। अतः सही उत्तर विकल्प A है। विकल्प B, C तथा D में असत्य कथन D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माउण्ट आबू अभयारण्य (सिरोही)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सज्जनगढ़ अभयारण्य (उदयपुर)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कुम्भलगढ़ अभयारण्य (राजसमन्द)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सीतामाता अभयारण्य (प्रतापगढ़)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सिरोही जिले में स्थित माउण्ट आबू अभयारण्य को जून 2009 में केंद्रीय वन एवं पर्यावरण मंत्रालय द्वारा राजस्थान का पहला 'इको सेंसिटिव जोन' (Eco-Sensitive Zone) घोषित किया गया था। अरावली पर्वतमाला की सर्वोच्च चोटी गुरु शिखर (1722 मीटर) इसी अभयारण्यीय पर्वतीय क्षेत्र में स्थित है। यह भालू व जंगली मुर्गों हेतु प्रसिद्ध है। अतः विकल्प A सही उत्तर है। सज्जनगढ़, कुम्भलगढ़ व सीतामाता में गुरु शिखर स्थित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केवलादेव घाना राष्ट्रीय उद्यान (भरतपुर) किन दो नदियों के संगम पर तथा किस पर्यटन परिपथ पर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चम्बल और बनास नदी; मरु त्रिकोण</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गम्भीर और बाणगंगा नदी; स्वर्ण-त्रिकोण</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मानसी और वाकल नदी; मेवाड़ परिपथ</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परवन और कालीसिंध नदी; हाड़ौती परिपथ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गम्भीर और बाणगंगा नदी; स्वर्ण-त्रिकोण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और बनास नदी; मरु त्रिकोण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मानसी और वाकल नदी; मेवाड़ परिपथ</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परवन और कालीसिंध नदी; हाड़ौती परिपथ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केवलादेव (घना) राष्ट्रीय उद्यान, भरतपुर पर्यटन के 'स्वर्ण-त्रिकोण' (Delhi-Agra-Jaipur circuit) पर तथा गम्भीर एवं बाणगंगा नदियों के संगम पर स्थित है। यहाँ भगवान शिव (कैलाश) का प्राचीन मंदिर होने के कारण इसका नाम केवलादेव पड़ा। यह पक्षियों का स्वर्ग कहलाता है और शीतकाल में यहाँ साइबेरियन सारस (साइबेरियन क्रेन) आते हैं। प्रसिद्ध पक्षी विज्ञानी डॉ. सलीम अली के प्रयासों से इसे पक्षी अभयारण्य का दर्जा मिला। अतः विकल्प B सही उत्तर है। विकल्प A, C तथा D में दी गई नदियाँ व परिपथ केवलादेव से संबंधित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जनवरी 2025 में राजस्थान के किस राष्ट्रीय उद्यान में 'यूट्रीकुलेरिया' (सामान्य नाम- ब्लैडरवॉर्ट) नामक मांसाहारी पौधा बड़ी संख्या में देखा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रणथम्भौर राष्ट्रीय उद्यान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मुकुन्दरा हिल्स राष्ट्रीय उद्यान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केवलादेव राष्ट्रीय उद्यान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मरु राष्ट्रीय उद्यान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केवलादेव राष्ट्रीय उद्यान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रणथम्भौर राष्ट्रीय उद्यान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मुकुन्दरा हिल्स राष्ट्रीय उद्यान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 राष्ट्रीय उद्यान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जनवरी, 2025 में राजस्थान के केवलादेव राष्ट्रीय उद्यान (भरतपुर) की आर्द्रभूमि में 'यूट्रीकुलेरिया' (Utricularia - सामान्य नाम: ब्लैडरवॉर्ट) नामक मांसाहारी कीटभक्षी पौधा बड़ी संख्या में पाया गया। यह पौधा जलीय पारिस्थतिक तंत्र में सूक्ष्म जीवों को पकड़कर पोषण प्राप्त करता है। अतः विकल्प C सही उत्तर है। दर्रा/मुकुन्दरा हिल्स (विकल्प B), रणथम्भौर (विकल्प A) तथा मरु उद्यान (विकल्प D) में इस पौधे की उपस्थिति दर्ज नहीं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केवलादेव राष्ट्रीय उद्यान (भरतपुर) के संबंध में निम्नलिखित कथनों पर विचार कीजिए: A. यूनेस्को ने वर्ष 1985 में केवलादेव राष्ट्रीय उद्यान को विश्व प्राकृतिक धरोहर स्थल घोषित किया। B. यह 1 अक्टूबर, 1981 को रामसर कन्वेंशन सूची में शामिल होने वाला राजस्थान का पहला आर्द्रभूमि स्थल है। C. यहाँ ऑस्ट्रियन कंपनी 'सारोस्की' की आर्थिक मदद से 'डॉ. सलीम अली इंटरप्रेटेशन सेंटर' बनाया गया है। D. यह राजस्थान का सबसे बड़ा राष्ट्रीय उद्यान है जहाँ लेपर्ड सफारी संचालित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पूर्णतः सत्य हैं। यूनेस्को ने 1985 में इसे विश्व प्राकृतिक धरोहर घोषित किया था। 1981 में यह राज्य की पहली रामसर साइट बनी तथा ऑस्ट्रियन कंपनी सारोस्की के सहयोग से यहाँ डॉ. सलीम अली इंटरप्रेटेशन सेंटर स्थापित किया गया। कथन D असत्य है क्योंकि केवलादेव राजस्थान का सबसे छोटा (28.73 वर्ग किमी) राष्ट्रीय उद्यान है, सबसे बड़ा नहीं, और यहाँ लेपर्ड सफारी नहीं है। अतः सही कूट विकल्प A है। शेष विकल्पों में असत्य कथन D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'भरतपुर बर्ड पैराडाइज' (Bharatpur Bird Paradise) पुस्तक के लेखक कौन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 सलीम अली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कैलाश सांखला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मार्टिन इवांस</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एम. डी. चतुर्वेदी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मार्टिन इवांस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 सलीम अली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कैलाश सांखला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एम. डी. चतुर्वेदी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'भरतपुर बर्ड पैराडाइज' (Bharatpur Bird Paradise) नामक प्रसिद्ध पुस्तक के लेखक मार्टिन इवांस (Martin Evans) हैं। इस पुस्तक में केवलादेव राष्ट्रीय उद्यान के विविध पक्षी जीवन और उनकी प्रवासी आदतों का विस्तृत वर्णन किया गया है। अतः विकल्प C सही उत्तर है। डॉ. सलीम अली (विकल्प A) भारत के बर्डमैन थे, कैलाश सांखला (विकल्प B) टाइगर मैन ऑफ इंडिया थे तथा एम.डी. चतुर्वेदी (विकल्प D) वन अधिकारी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शहर में 12 मई, 2022 को प्रदेश के प्रथम 'बर्ड पार्क' (Paksi Udyan) का लोकार्पण किया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3 राष्ट्रीय उद्यान, 26 वन्यजीव अभयारण्य, 5 टाइगर रिजर्व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 राष्ट्रीय उद्यान, 27 वन्यजीव अभयारण्य, 4 टाइगर रिजर्व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राष्ट्रीय उद्यान, 31 वन्यजीव अभयारण्य, 6 टाइगर रिजर्व</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राष्ट्रीय उद्यान, 26 वन्यजीव अभयारण्य, 5 टाइगर रिजर्व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आर्थिक समीक्षा 2025-26 तथा वन विभाग के नवीनतम आंकड़ों के अनुसार राज्य में 3 राष्ट्रीय उद्यान (रणथम्भौर, केवलादेव घाना एवं मुकुन्दरा हिल्स), 26 वन्यजीव अभयारण्य तथा 5 अधिसूचित टाइगर रिजर्व (रणथम्भौर, सरिस्का, मुकुन्दरा हिल्स, रामगढ़ विषधारी एवं धौलपुर-करौली) विद्यमान हैं। इसके अतिरिक्त राज्य में 7 मृग वन, 40 कंजर्वेशन रिजर्व, 4 जन्तुआलय, 4 जैविक उद्यान तथा 33 आखेट निषिद्ध क्षेत्र स्थित हैं। अतः विकल्प A सही उत्तर है। विकल्प B गलत है क्योंकि राज्य में 4 राष्ट्रीय उद्यान नहीं बल्कि केवल 3 अधिसूचित हैं। विकल्प C में अभयारण्यों की संख्या 31 असत्य है। विकल्प D में राष्ट्रीय उद्यानों की संख्या 5 बताई गई है जो कि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तत्कालीन मुख्यमंत्री ने 12 मई, 2022 को उदयपुर के ऐतिहासिक गुलाबबाग में प्रदेश के पहले 'बर्ड पार्क' (Bird Park) का लोकार्पण किया था। उल्लेखनीय है कि उदयपुर जिले में स्थित मेनार गाँव आर्द्रभूमि तथा पक्षी गाँव (Bird Village) के रूप में प्रसिद्ध है जिसे जून 2025 में रामसर साइट घोषित किया गया। अतः विकल्प C सही उत्तर है। जयपुर (विकल्प A), जोधपुर (विकल्प B) तथा भरतपुर (विकल्प D) में राज्य का पहला बर्ड पार्क नहीं बनाया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मारवाड़ में 'संदेश वाहक पक्षी' के रूप में प्रसिद्ध 'कुरजाँ' (डेमोसिल क्रेन) शीतकाल में बहुसंख्या में किस गाँव में पहुँचते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खींचन गाँव (फलौदी)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सोरसन गाँव (बारां)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सथाना गाँव (ब्यावर)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मेनार गाँव (उदयपुर)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खींचन गाँव (फलौदी)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सोरसन गाँव (बारां)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सथाना गाँव (ब्यावर)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मेनार गाँव (उदयपुर)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प्रवासी पक्षी 'कुरजाँ' (Demoiselle Crane) शीतकाल में फलौदी जिले के खींचन गाँव में बहुत बड़ी संख्या में आते हैं। इसके अलावा यह तालछापर, लूनी तथा गुढ़ा विश्नोई क्षेत्र में भी पाए जाते हैं। मारवाड़ लोक संस्कृति में कुरजाँ को 'संदेश वाहक पक्षी' माना जाता है। खींचन गाँव को जून 2025 में रामसर स्थल तथा 2023 में कंजर्वेशन रिजर्व भी घोषित किया जा चुका है। अतः विकल्प A सही उत्तर है। सोरसन (विकल्प B) गोडावण/खरमोर हेतु, सथाना (विकल्प C) खरमोर ब्रीडिंग हेतु तथा मेनार (विकल्प D) जल पक्षियों हेतु प्रसिद्ध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अंतर्राष्ट्रीय प्राकृतिक संरक्षण संघ (IUCN) के सदस्य के रूप में 'गिद्ध संरक्षण' (Vulture Conservation) के क्षेत्र में अनुसंधान कार्य कौन कर रहे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कैलाश सांखला</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दाऊ लाल बोहरा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सुमेर सिंह भाटी</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भावना तँवर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दाऊ लाल बोहरा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कैलाश सांखला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सुमेर सिंह भाटी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भावना तँवर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बीकानेर निवासी डॉ. दाऊ लाल बोहरा अंतर्राष्ट्रीय प्रकृति संरक्षण संघ (IUCN) के सदस्य हैं और राजस्थान (विशेषकर बीकानेर व पश्चिमी क्षेत्र) में गिद्धों के संरक्षण व अनुसंधान के क्षेत्र में निरंतर कार्यरत हैं। अतः विकल्प B सही उत्तर है। कैलाश सांखला (विकल्प A) बाघ संरक्षण से संबंधित थे। सुमेर सिंह भाटी (विकल्प C) तथा भावना तँवर (विकल्प D) गिद्ध अनुसंधान के मुख्य विशेषज्ञ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मगरमच्छ एवं घड़ियाल संरक्षण के संबंध में निम्नलिखित कथनों पर विचार कीजिए: A. वाघदर्श क्रोकोडाइल कंजर्वेशन रिजर्व (उदयपुर) मगरमच्छ संरक्षण का प्रमुख केंद्र है। B. राष्ट्रीय चम्बल घड़ियाल अभयारण्य (कोटा, बूँदी, करौली, सवाई माधोपुर, धौलपुर) मार्श मगरमच्छ व गांगेय डॉल्फिन हेतु प्रसिद्ध है। C. राजस्थान बजट 2025-26 के अनुसार पालीघाट (सवाई माधोपुर) में 'घड़ियाल रियरिंग सेंटर' स्थापित करने की घोषणा की गई है। D. जवाहर सागर अभयारण्य में राज्य का प्रथम सर्प उद्यान व मगरमच्छ संरक्षण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एवं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उपर्युक्त चारों कथन पूर्णतः सत्य हैं। मगरमच्छ संरक्षण हेतु वाघदर्श (उदयपुर) तथा राष्ट्रीय चम्बल अभयारण्य प्रसिद्ध हैं। राष्ट्रीय चम्बल अभयारण्य 3 राज्यों (राज, उप्र, मप्र) में फैला घड़ियालों व डॉल्फिन का केंद्र है। 6 मार्च, 2025 को दी गई जानकारी व बजट 2025-26 के अनुसार पालीघाट (सवाई माधोपुर) में घड़ियाल रियरिंग सेंटर बनेगा जहाँ अंडों को सेकर बच्चों को नदी में छोड़ा जाएगा। जवाहर सागर में प्रथम सर्प उद्यान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पहला 'बटरफ्लाई पार्क' (तितली उद्यान) जहाँ भारत की दुर्लभ 'जेब्रा तितली' सहित 80 से अधिक प्रजातियाँ पाई जाती हैं,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अंबेरी (उदयपुर)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झालाना (जयपुर)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नाहरगढ़ (जयपुर)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शाहबाद (बारां)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अंबेरी (उदयपुर)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झालाना (जयपुर)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नाहरगढ़ (जयपुर)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शाहबाद (बारां)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पहला 'बटरफ्लाई पार्क' उदयपुर जिले के अंबेरी में स्थापित किया गया है, जो मेवाड़ बायोडायवर्सिटी पार्क का एक हिस्सा है। इस पार्क में 80 से अधिक प्रजातियों की तितलियाँ देखी जा सकती हैं, जिसमें भारत की अति दुर्लभ 'जेब्रा तितली' भी शामिल है। अतः विकल्प A सही उत्तर है। झालाना (विकल्प B) लेपर्ड सफारी हेतु, नाहरगढ़ (विकल्प C) जैविक उद्यान हेतु तथा शाहबाद (विकल्प D) कंजर्वेशन रिजर्व हेतु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वन्यजीव/पक्षियों को उनके प्रसिद्ध स्थलों के साथ सुमेलित कीजिए: सूची-I: सूची-I: A. बटबड़ पक्षी (रेत का तीतर) B. पीवणा विषैला सर्प C. चन्दन वृक्ष संरक्षण (गमधर पार्क) D. कनक सागर पक्षी अभयारण्य सूची-II: 1. बूँदी 2. उदयपुर 3. गजनेर अभयारण्य (बीकानेर) 4. पश्चिमी राजस्थान (थार मरुस्थल)</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C-2,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टाइगर रिजर्व के संबंध में निम्नलिखित कथनों पर विचार कीजिए: A. रणथम्भौर राज्य का पहला तथा सबसे बड़ा टाइगर रिजर्व है जिसे 'बाघों का घर' कहा जाता है। B. रामगढ़ विषधारी (बूँदी) को 16 मई, 2022 को राज्य का चौथा एवं देश का 52वाँ टाइगर रिजर्व अधिसूचित किया गया। C. धौलपुर-करौली को 06 अक्टूबर, 2023 को राजस्थान के पाँचवे टाइगर रिजर्व के रूप में मंजूरी मिली। D. कुम्भलगढ़ को 22 अगस्त, 2023 को छठे टाइगर रिजर्व के रूप में सैद्धांतिक मंजूरी दी गई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एवं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इम्पीरियल सैंडगौस या बटबड़ पक्षी (रेत का तीतर) गजनेर अभयारण्य बीकानेर में पाया जाता है (A-3)। पीवणा पश्चिमी राजस्थान के थार मरुस्थल में पाया जाने वाला अति विषैला सर्प है जो सोते हुए मनुष्य की साँसों में जहर घोलता है (B-4)। गमधर जैव विविधता पार्क उदयपुर में स्थित है जो चन्दन के वृक्षों का संरक्षण क्षेत्र है (C-2)। कनक सागर बूँदी में स्थित एक आखेट निषिद्ध व पक्षी अभयारण्य क्षेत्र है (D-1)। अतः सही कूट A-3, B-4, C-2, D-1 है जो विकल्प A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जैविक उद्यानों (Biological Parks) के उनके लोकार्पण वर्ष के आधार पर सही युग्म को पहचानिए:</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सज्जनगढ़ (उदयपुर) - 12 अप्रैल, 2015</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माचिया (जोधपुर) - 20 जनवरी, 2016</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नाहरगढ़ (जयपुर) - 4 जून, 2016</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उपर्युक्त सभी युग्म सही सुमेलित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उपर्युक्त सभी युग्म सही सुमेलित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सज्जनगढ़ (उदयपुर) - 12 अप्रैल, 2015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माचिया (जोधपुर) - 20 जनवरी, 2016</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नाहरगढ़ (जयपुर) - 4 जून, 2016</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के तीनों प्रमुख जैविक उद्यानों के लोकार्पण की तिथियाँ पूर्णतः सही हैं: सज्जनगढ़ जैविक उद्यान (उदयपुर) 12 अप्रैल, 2015 को शुरू हुआ; माचिया जैविक उद्यान (जोधपुर) 20 जनवरी, 2016 को; नाहरगढ़ जैविक उद्यान (जयपुर) 4 जून, 2016 को तथा अभेड़ा जैविक उद्यान (कोटा) 18 दिसम्बर, 2021 को लोकार्पित हुआ। बजट 2025-26 में भरतपुर तथा 2026-27 में कुम्भा (चित्तौड़गढ़) में जैविक पार्क प्रस्तावित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जयपुर के विद्याधर नगर के समीप स्वर्ण जयंती गार्डन के पास नाहरगढ़ तलहटी में 64.30 हेक्टेयर क्षेत्र में विकसित 'किशनबाग' (Kishanbagh)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प्रथम जैविक उद्यान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प्रथम रेगिस्तान पार्क (Desert Park)</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प्रथम बर्ड पार्क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प्रथम लेपर्ड सफारी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प्रथम रेगिस्तान पार्क (Desert Park)</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प्रथम जैविक उद्यान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प्रथम बर्ड पार्क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प्रथम लेपर्ड सफारी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जयपुर के नाहरगढ़ तलहटी (विद्याधर नगर के पास) में विकसित 'किशनबाग' राजस्थान का पहला नव-निर्मित रेगिस्तान पार्क (Desert Park / वानिकी परियोजना) है। इसे मरुस्थलीय वनस्पतियों और चट्टानी पारिस्थतिकी को प्रदर्शित करने हेतु प्राकृतिक तरीके से डिजाइन किया गया है। अतः विकल्प B सही उत्तर है। विकल्प A गलत है क्योंकि प्रथम जैविक पार्क नाहरगढ़/सज्जनगढ़ हैं। विकल्प C गलत है क्योंकि प्रथम बर्ड पार्क उदयपुर में है। विकल्प D गलत है क्योंकि प्रथम लेपर्ड सफारी झालाना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रामसर आर्द्रभूमि स्थलों (Ramsar Sites) के संबंध में निम्नलिखित कथनों पर विचार कीजिए: A. रामसर कन्वेंशन (ईरान, 1971) के तहत राजस्थान में वर्तमान में कुल 5 अधिसूचित रामसर स्थल हैं। B. केवलादेव राष्ट्रीय पार्क (1981) तथा सांभर झील (1990) राज्य के पहले दो रामसर स्थल हैं। C. खींचन (फलौदी) तथा मेनार गाँव (उदयपुर) को 04 जून, 2025 को रामसर स्थल सूची में जोड़ा गया। D. सिलीसेढ़ झील (अलवर) को 12 दिसम्बर, 2025 को रामसर स्थल के रूप में अधिसूचित किया गया।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एवं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उपर्युक्त चारों कथन सत्य हैं। राजस्थान में 1981 में केवलादेव तथा 1990 में सांभर झील रामसर साइट बने थे। वर्ष 2025 में 3 नए स्थल जोड़े गए: 4 जून 2025 को खींचन (फलौदी) व मेनार (उदयपुर) तथा 12 दिसम्बर 2025 को सिलीसेढ़ झील (अलवर)। इस प्रकार राजस्थान में अब कुल 5 रामसर स्थल हो गए हैं। पर्यावरण मंत्रालय की 2017 की अधिसूचना के तहत 27 नवम्बर, 2019 को राज्य आर्द्रभूमि प्राधिकरण (State Wetland Authority) अधिसूचित किया गया।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सरकार द्वारा वन्यजीव संरक्षण अधिनियम (Wildlife Protection Act) किस वर्ष लागू किया गया तथा राजस्थान सरकार ने इसे कब अपनाया?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भारत- 1972 (9 सितम्बर); राजस्थान- 1973 (1 सितम्बर)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भारत- 1970; राजस्थान- 1972</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भारत- 1974; राजस्थान- 1975</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भारत- 1972; राजस्थान- 1972 (9 सितम्बर)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भारत- 1972 (9 सितम्बर); राजस्थान- 1973 (1 सितम्बर)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भारत- 1970; राजस्थान- 1972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भारत- 1974; राजस्थान- 1975</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भारत- 1972; राजस्थान- 1972 (9 सितम्बर)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सरकार द्वारा वन्यजीव संरक्षण अधिनियम 9 सितम्बर, 1972 को लागू किया गया था, जबकि राजस्थान सरकार ने इसे 1 सितम्बर, 1973 को अपनाया था। वर्ष 1976 में किए गए 42वें संविधान संशोधन द्वारा 'वन एवं वन्य प्राणी' विषय को राज्य सूची से हटाकर समवर्ती सूची (Concurrent List) में शामिल किया गया। अतः विकल्प A सही उत्तर है। विकल्प B, C तथा D में दी गई तिथियाँ व वर्ष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'प्रोजेक्ट लेपर्ड' (तेंदुआ संरक्षण) एवं लेपर्ड सफारी के संबंध में निम्नलिखित कथनों पर विचार कीजिए: A. जयपुर का 'झालाना' देश का पहला लेपर्ड प्रोजेक्ट व सफारी क्षेत्र है, जहाँ अक्टूबर 2018 में प्रोजेक्ट लेपर्ड शुरू हुआ। B. आमागढ़ (जयपुर) में 22 मई, 2022 से राज्य की दूसरी लेपर्ड सफारी प्रारम्भ की गई। C. राजस्थान बजट 2025-26 के तहत अमरख महादेव (उदयपुर) तथा गंगा भैरव घाटी (अजमेर) में 'तेंदुआ संरक्षण रिजर्व' घोषित किए गए। D. जयपुर देश का अकेला ऐसा शहर है जहाँ तीन लेपर्ड सफारी (झालाना, आमागढ़ व मायला) संचालित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एवं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उपर्युक्त चारों कथन सत्य हैं। रणथम्भौर टाइगर रिजर्व (सवाई माधोपुर) राज्य की पहली बाघ परियोजना है जिसे 'बाघों का घर' कहा जाता है। रामगढ़ विषधारी (बूँदी) को 16 मई, 2022 को देश के 52वें तथा राज्य के चौथे टाइगर रिजर्व के रूप में मंजूरी मिली, जो एक पारिस्थितिक गलियारे के रूप में कार्य करता है। धौलपुर-करौली (599.64 वर्ग किमी) को अक्टूबर 2023 में राज्य के 5वें टाइगर रिजर्व के रूप में अधिसूचित किया गया तथा कुम्भलगढ़ (राजसमन्द) को 22 अगस्त, 2023 को राज्य के 6ठे टाइगर रिजर्व के रूप में सैद्धांतिक मंजूरी दी गई। अतः विकल्प C सही उत्तर है। शेष विकल्प आंशिक रूप से सत्य होने के कारण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उपर्युक्त सभी कथन सत्य हैं। जयपुर का झालाना देश का पहला लेपर्ड प्रोजेक्ट (8 अक्टूबर 2018) है। आमागढ़ में 22 मई 2022 को लेपर्ड सफारी शुरू हुई। जयपुर में तीन लेपर्ड सफारियाँ हैं और बजट 2025-26 में नाहरगढ़ के बीड़ क्षेत्र में तेंदुआ सफारी तथा अमरख महादेव (उदयपुर) व गंगा भैरव घाटी (अजमेर) में तेंदुआ संरक्षण रिजर्व की घोषणा की गई। जयपुर चिड़ियाघर में घायल तेंदुओं हेतु पुनर्वास कार्यक्रम भी संचालित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भालू संरक्षण हेतु घोषित प्रथम भालू अभयारण्य 'सुन्धामाता कंजर्वेशन रिजर्व' किन जिलों के क्षेत्र को मिलाकर 20 जुलाई, 2010 को घोषित किया गया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 और जालौर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 और जोधपुर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 और जालौर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 और राजसमन्द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सिरोही और जालौर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 और 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 और जालौर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और राजसमन्द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सिरोही जिले के माउण्ट आबू संरक्षित क्षेत्र (326 वर्ग किमी) तथा जालौर जिले के सुन्धामाता क्षेत्र (117.49 वर्ग किमी) को मिलाकर 20 जुलाई, 2010 को 'सुन्धामाता कंजर्वेशन रिजर्व' घोषित किया गया था। यह राजस्थान का पहला तथा भारत का चौथा भालू अभयारण्य (Bear Sanctuary) है। यहाँ प्रसिद्ध सुन्धामाता मंदिर एवं राज्य की पहली रोपवे सेवा भी स्थित है। अतः विकल्प A सही उत्तर है। विकल्प B, C तथा D में दिए गए जिले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दूसरी लॉयन (शेर) सफारी किस अभयारण्य/जिले में शुरू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नाहरगढ़ जैविक उद्यान (जयपुर)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सज्जनगढ़ अभयारण्य (उदयपुर)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सरिस्का अभयारण्य (अलवर)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माचिया सफारी पार्क (जोधपुर)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सज्जनगढ़ अभयारण्य (उदयपुर)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नाहरगढ़ जैविक उद्यान (जयपुर)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सरिस्का अभयारण्य (अलवर)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माचिया सफारी पार्क (जोधपुर)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पहली लॉयन (शेर) सफारी नाहरगढ़ जैविक उद्यान (जयपुर) में स्थापित की गई थी, जबकि राज्य की दूसरी लॉयन सफारी उदयपुर जिले में स्थित सज्जनगढ़ अभयारण्य/बायोलॉजिकल पार्क में शुरू की गई है। अतः विकल्प B सही उत्तर है। नाहरगढ़ (विकल्प A) प्रथम लॉयन सफारी स्थल है। सरिस्का (विकल्प C) तथा माचिया (विकल्प D) में लॉयन सफारी संचालित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गोडावण (Great Indian Bustard) एवं खरमोर (Lesser Florican) पक्षी संरक्षण के संबंध में कथनों पर विचार कीजिए: A. 5 जून, 2013 को राजस्थान 'प्रोजेक्ट बस्टर्ड' लॉन्च करने वाला देश का पहला राज्य बना। B. गोडावण का प्रथम कृत्रिम प्रजनन केंद्र (Artificial Breeding Center) सुदासरी (जैसलमेर) तथा दूसरा रामदेवरा (जैसलमेर) में स्थापित है। C. भारत में पायी जाने वाली बस्टर्ड की सबसे छोटी प्रजाति 'खरमोर' का प्रथम ब्रीडिंग सेंटर सथाना (ब्यावर) तथा दूसरा सोरसन (बारां) में है। D. खरमोर पक्षी को मारवाड़ में 'मानसून की सूचना देने वाले दूत' के रूप में जाना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एवं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उपर्युक्त सभी कथन पूर्णतः सत्य हैं। 5 जून 2013 को राष्ट्रीय मरु उद्यान में प्रोजेक्ट बस्टर्ड शुरू हुआ। सुदासरी व रामदेवरा में गोडावण कृत्रिम प्रजनन केंद्र हैं। खरमोर (लेसर फ्लोरिकन) का पहला ब्रीडिंग केंद्र सथाना (ब्यावर/अजमेर) व दूसरा अंता तहसील के सोरसन (बारां) में स्थापित किया जा रहा है जो सबसे बड़ा केंद्र होगा। खरमोर को 'मानसून का दूत' कहा जाता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अंतर्राष्ट्रीय पर्यावरण संगठन IUCN द्वारा संकटग्रस्त पादपों एवं जन्तुओं की प्रजातियों का रिकॉर्ड रखने हेतु प्रकाशित की जाने वाली पुस्तिका कहलाती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ब्लैक डाटा बुक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रेड डाटा बुक (Red Data Book)</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ग्रीन डाटा बुक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येलो डाटा बुक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रेड डाटा बुक (Red Data Book)</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ब्लैक डाटा बुक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ग्रीन डाटा बुक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येलो डाटा बुक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1948 में स्थापित 'इंटरनेशनल यूनियन फॉर द कंजर्वेशन ऑफ नेचर एंड नेचुरल रिसोर्सेज' (IUCN - मुख्यालय मोर्गस, स्विट्जरलैंड) द्वारा संकटापन्न (Endangered) तथा विलुप्तप्राय पौधें व जंतुओं के रिकॉर्ड हेतु 'रेड डाटा बुक' (Red Data Book) का प्रकाशन किया जाता है। अतः विकल्प B सही उत्तर है। ब्लैक, ग्रीन या येलो डाटा बुक संकटापन्न जातियों की आधिकारिक अंतर्राष्ट्रीय सूची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भारत सरकार द्वारा राजस्थान के किस स्थान को 'चीता पुनर्वास योजना' (Cheetah Reintroduction Project) के तहत कृत्रिम चीता आवास हेतु संभावित स्थल के रूप में चुना गया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शाहगढ़ (जैसलमेर)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शेरगढ़ (बारां)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तालछापर (चूरू)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नाहरगढ़ (जयपुर)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निम्नलिखित टाइगर रिजर्व को उनके संबंधित जिलों के साथ सुमेलित कीजिए: सूची-I: सूची-I: A. रणथम्भौर टाइगर रिजर्व B. सरिस्का टाइगर रिजर्व C. मुकुन्दरा हिल्स टाइगर रिजर्व D. रामगढ़ विषधारी टाइगर रिजर्व सूची-II: 1. बूँदी, कोटा, भीलवाड़ा 2. कोटा, झालावाड़, चित्तौड़गढ़, बूँदी 3. सवाई माधोपुर, करौली, बूँदी, टोंक 4. अलवर, कोटपूतली-बहरोड़, जयपुर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शाहगढ़ (जैसलमेर)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शेरगढ़ (बारां)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तालछापर (चूरू)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नाहरगढ़ (जयपुर)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सरकार द्वारा चीता के ऐतिहासिक प्राकृतिक आवासों को पुनर्जीवित करने हेतु चलाए गए चीता पुनर्वास कार्यक्रम के अंतर्गत राजस्थान के जैसलमेर जिले में स्थित 'शाहगढ़ बल्ज' (Shahgarh Bulge) क्षेत्र को संभावित चीता आवास के रूप में चयनित किया गया था। अतः विकल्प A सही उत्तर है। शेरगढ़ (विकल्प B) सांपों हेतु, तालछापर (विकल्प C) काले हिरणों हेतु तथा नाहरगढ़ (विकल्प D) बियर/लायन सफारी हेतु प्रसिद्ध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सरकार द्वारा बजट 2021-22 की अनुपालना में 'वन्यजीव प्रबंधन एवं रेगिस्तान पारितंत्र प्रशिक्षण केंद्र' (Wildlife Management &amp; Desert Ecosystem Training Center) कहाँ स्थापित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जोड़बीड़ (बीकानेर)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तालछापर (चूरू)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 (जैसलमेर)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बिलाड़ा (जोधपुर)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तालछापर (चूरू)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जोड़बीड़ (बीकानेर)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 (जैसलमेर)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बिलाड़ा (जोधपुर)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की बजट घोषणा 2021-22 की अनुपालना में चूरू जिले के तालछापर अभयारण्य में 'वन्यजीव प्रबंधन एवं रेगिस्तान पारितंत्र प्रशिक्षण केंद्र' स्थापित किया गया है। तालछापर कृष्णमृग (Blackbuck) तथा प्रवासी पक्षी कुरजाँ हेतु प्रसिद्ध है। अतः विकल्प B सही उत्तर है। जोड़बीड़ (विकल्प A) ऊँट/गिद्ध संरक्षण हेतु, सम (विकल्प C) मरु उद्यान हेतु तथा बिलाड़ा (विकल्प D) आखेट निषिद्ध क्षेत्र हेतु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कंजर्वेशन रिजर्व (संरक्षित क्षेत्र) को उनके संबंधित जिलों के साथ सुमेलित कीजिए: सूची-I: सूची-I: A. बीसलपुर कंजर्वेशन रिजर्व B. जोड़बीड़ गाढ़वाला कंजर्वेशन रिजर्व C. शाकम्भरी कंजर्वेशन रिजर्व D. रोटू कंजर्वेशन रिजर्व सूची-II: 1. नागौर 2. सीकर व झुन्झुनूँ 3. बीकानेर 4. टोंक</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बीसलपुर कंजर्वेशन रिजर्व टोंक जिले में स्थित राज्य का पहला (2008) संरक्षित क्षेत्र है (A-4)। जोड़बीड़ गाढ़वाला बीकानेर में स्थित है (B-3)। शाकम्भरी कंजर्वेशन रिजर्व का विस्तार सीकर एवं झुन्झुनूँ जिलों में है (C-2)। रोटू नागौर जिले में स्थित क्षेत्रफल की दृष्टि से बहुत छोटा संरक्षित क्षेत्र है (D-1)। अतः सही कूट A-4, B-3, C-2, D-1 है जो विकल्प A में उपलब्ध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कंजर्वेशन रिजर्व (संरक्षित क्षेत्र) के संबंध में निम्नलिखित कथनों पर विचार कीजिए: A. जनवरी 2026 तक अद्यतन आंकड़ों के अनुसार राजस्थान में कुल 40 कंजर्वेशन रिजर्व अधिसूचित हैं। B. राज्य में सर्वाधिक कंजर्वेशन रिजर्व (7) बारां जिले में स्थित हैं। C. क्षेत्रफल की दृष्टि से सबसे बड़ा कंजर्वेशन रिजर्व 'बालेश्वर' (नीम का थाना/सीकर) है। D. क्षेत्रफल की दृष्टि से सबसे छोटा कंजर्वेशन रिजर्व 'बीड़ मुहाना-II' (जयपुर)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एवं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उपर्युक्त सभी कथन सत्य हैं। राजस्थान में जनवरी 2026 तक कुल 40 कंजर्वेशन रिजर्व हो चुके हैं (40वाँ खेजड़ली कला, जोधपुर)। सर्वाधिक 7 कंजर्वेशन रिजर्व बारां जिले (शाहबाद, शाहबाद तलहटी, रामगढ़ कुंजी सुनवास, सोरसन-I, सोरसन-II, सोरसन-III, बांझ आमली) में हैं। सबसे बड़ा बालेश्वर तथा सबसे छोटा बीड़ मुहाना-II (जयपुर)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झुन्झुनूँ जिले में निम्नलिखित में से कौनसा कंजर्वेशन रिजर्व (संरक्षित क्षेत्र) स्थित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बांसियाल-खेतड़ी कंजर्वेशन रिजर्व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मनसा माता कंजर्वेशन रिजर्व</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गोगेलाव कंजर्वेशन रिजर्व</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 झुन्झुनूँ कंजर्वेशन रिजर्व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गोगेलाव कंजर्वेशन रिजर्व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बांसियाल-खेतड़ी कंजर्वेशन रिजर्व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मनसा माता कंजर्वेशन रिजर्व</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 झुन्झुनूँ कंजर्वेशन रिजर्व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'गोगेलाव' कंजर्वेशन रिजर्व नागौर जिले में स्थित है, झुन्झुनूँ में नहीं। झुन्झुनूँ जिले में स्थित प्रमुख संरक्षित क्षेत्र हैं: बीड़ झुन्झुनूँ, बांसियाल-खेतड़ी, बांसियाल-खेतड़ी बागोर, शाकम्भरी (सीकर-झुन्झुनूँ) तथा मनसा माता कंजर्वेशन रिजर्व। अतः विकल्प C सही उत्तर है। विकल्प A, B तथा D में दिए गए तीनों संरक्षित क्षेत्र झुन्झुनूँ जिले में ही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भीलवाड़ा जिले के 'आसोप फॉरेस्ट ब्लॉक' (Asop Forest Block) को हाल ही में किस जीव के संरक्षण रिजर्व के रूप में विकसित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ब्लैक बक (काला हिरण)</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टाइगर (बाघ)</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भारतीय रीछ (भालू)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गोडावण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रणथम्भौर टाइगर रिजर्व का विस्तार सवाई माधोपुर, करौली, बूँदी एवं टोंक जिलों में 1530.23 वर्ग किमी क्षेत्र में है (A-3)। सरिस्का टाइगर रिजर्व का विस्तार अलवर, कोटपूतली-बहरोड़ तथा जयपुर जिलों में 1213.34 वर्ग किमी में है (B-4)। मुकुन्दरा हिल्स टाइगर रिजर्व कोटा, झालावाड़, चित्तौड़गढ़ तथा बूँदी इन चार जिलों में 1135.79 वर्ग किमी में फैला हुआ है (C-2)। रामगढ़ विषधारी टाइगर रिजर्व बूँदी, कोटा तथा भीलवाड़ा जिलों में 1496.49 वर्ग किमी में फैला है (D-1)। अतः सही कूट A-3, B-4, C-2, D-1 है जो विकल्प A में उपलब्ध है। अन्य सभी विकल्प गलत मिलान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ब्लैक बक (काला हिरण)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टाइगर (बाघ)</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भारतीय रीछ (भालू)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गोडावण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भीलवाड़ा (शाहपुरा क्षेत्र) के 'आसोप फॉरेस्ट ब्लॉक' को वर्ष 2024 में ब्लैक बक (Black Buck - कृष्ण मृग) के संरक्षण रिजर्व के रूप में अधिसूचित व विकसित किया गया है। अतः विकल्प A सही उत्तर है। विकल्प B गलत है क्योंकि यहाँ टाइगर नहीं हैं। विकल्प C गलत है क्योंकि भालू सुन्धामाता/माउण्ट आबू में हैं। विकल्प D गलत है क्योंकि गोडावण जैसलमेर/सोरसन में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नवीनतम कंजर्वेशन रिजर्व एवं उनके संबंधित जिलों का सही मिलान कीजिए: सूची-I: सूची-I: A. रणखार कंजर्वेशन रिजर्व B. अमरख महादेव लेपर्ड कंजर्वेशन रिजर्व C. खड़मोर-अरवर कंजर्वेशन रिजर्व D. मोकला कंजर्वेशन रिजर्व सूची-II: 1. जैसलमेर (मार्च 2025) 2. अजमेर (2023) 3. उदयपुर (2023) 4. जालौर (अप्रैल 2022)</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रणखार (जालौर) जंगली गधों हेतु प्रसिद्ध 16वाँ कंजर्वेशन रिजर्व बना था (A-4)। अमरख महादेव लेपर्ड कंजर्वेशन रिजर्व उदयपुर में स्थित है (B-3)। खड़मोर पक्षी हेतु अरवर गाँव कंजर्वेशन रिजर्व अजमेर में स्थित है (C-2)। मोकला कंजर्वेशन रिजर्व जैसलमेर जिले में मार्च 2025 में अधिसूचित किया गया (D-1)। अतः सही मिलान A-4, B-3, C-2, D-1 है जो विकल्प A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वन विभाग द्वारा जारी 'जिलेवार वन्यजीव शुभंकर' (District Wildlife Mascots) के संबंध में कौनसा युग्म असंगत/गलत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अलवर - बाघ (Tiger)</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भीलवाड़ा - मोर (Peacock)</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भरतपुर - सारस क्रेन (Saras Crane)</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जालौर - भालू (Bear)</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अलवर - बाघ (Tiger)</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 - मोर (Peacock)</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 - सारस क्रेन (Saras Crane)</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 - भालू (Bear)</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विकल्प A असंगत है क्योंकि अलवर जिले का आधिकारिक वन्यजीव शुभंकर 'सांभर हिरण' (Sambhar) है, जबकि 'बाघ' (Tiger) सवाई माधोपुर जिले का आधिकारिक शुभंकर है। भीलवाड़ा का शुभंकर मोर (B), भरतपुर का सारस क्रेन (C) तथा जालौर का भालू (D) पूरी तरह सही सुमेलित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जिलों तथा उनके आधिकारिक वन्यजीव शुभंकरों का सुमेलित कीजिए: सूची-I: सूची-I: A. चूरू B. जैसलमेर C. जोधपुर D. अजमेर सूची-II: 1. खरमोर पक्षी 2. कुरजाँ पक्षी 3. गोडावण 4. कृष्ण मृग (Blackbuck)</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जिले का वन्यजीव शुभंकर कृष्ण मृग (Blackbuck) है (A-4)। जैसलमेर जिले का शुभंकर गोडावण (Great Indian Bustard) है (B-3)। जोधपुर जिले का शुभंकर कुरजाँ पक्षी (Demoiselle Crane) है (C-2)। अजमेर जिले का शुभंकर खरमोर पक्षी (Lesser Florican) है (D-1)। अतः सही कूट A-4, B-3, C-2, D-1 है जो विकल्प A में उपलब्ध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जिलों एवं उनके वन्यजीव शुभंकरों का सुमेलित कीजिए: सूची-I: सूची-I: A. बाड़मेर B. चित्तौड़गढ़ C. कोटा D. उदयपुर सूची-II: 1. कब्र बिज्जू 2. उदबिलाव (Otter) 3. चौसिंगा 4. मरु लोमड़ी (Lokri)</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बाड़मेर जिले का प्राणी शुभंकर मरु लोमड़ी (Maru Lokri) है (A-4)। चित्तौड़गढ़ जिले का शुभंकर चौसिंगा (Chousingha) है (B-3)। कोटा जिले का शुभंकर उदबिलाव (Otter) है (C-2)। उदयपुर जिले का शुभंकर कब्र बिज्जू (Ratel/Grave Badger) है (D-1)। अतः सही सुमेलित कूट A-4, B-3, C-2, D-1 विकल्प A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'कब्र बिज्जू' (Ratel) किस जिले का तथा 'छोटा किलकिला' (Kingfisher) किस जिले का वन्यजीव शुभंकर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उदयपुर तथा हनुमानगढ़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सिरोही तथा गंगानगर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तथा दौसा</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डूंगरपुर तथा बांसवाड़ा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विश्व बैंक के सहयोग से 'इण्डिया इको डेवलपमेंट कार्यक्रम' (GEF) राजस्थान के किस राष्ट्रीय उद्यान/अभयारण्य में क्रियान्वित किया गया?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केवलादेव राष्ट्रीय उद्यान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रणथम्भौर राष्ट्रीय उद्यान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सरिस्का अभयारण्य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मुकुन्दरा हिल्स राष्ट्रीय उद्यान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 तथा हनुमानगढ़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 तथा गंगानगर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तथा दौसा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 तथा बांसवाड़ा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'कब्र बिज्जू' उदयपुर जिले का आधिकारिक वन्यजीव शुभंकर है तथा 'छोटा किलकिला' (Small Kingfisher) हनुमानगढ़ जिले का वन्यजीव शुभंकर है। सिरोही का जंगली मुर्गा, श्रीगंगानगर का चिंकारा, जयपुर का चीतल, दौसा का खरगोश, डूंगरपुर का जांघिल तथा बांसवाड़ा का जल पीपी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क्षेत्रफल की दृष्टि से राजस्थान के वन्यजीव अभयारण्यों के संबंध में निम्नलिखित कथनों पर विचार कीजिए: A. राष्ट्रीय मरु उद्यान (3162 वर्ग किमी) राजस्थान का क्षेत्रफल में सबसे बड़ा अभयारण्य है। B. कैलादेवी अभयारण्य (676.82 वर्ग किमी) क्षेत्रफल में राज्य का दूसरा सबसे बड़ा अभयारण्य है। C. सज्जनगढ़ अभयारण्य, उदयपुर (5.19 वर्ग किमी) क्षेत्रफल की दृष्टि से राज्य का सबसे छोटा अभयारण्य है। D. तालछापर, चूरू (7.19 वर्ग किमी) राज्य का दूसरा सबसे छोटा अभयारण्य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एवं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वन विभाग के प्रशासनिक प्रतिवेदन 2023-24 के अनुसार चारों कथन सत्य हैं। सबसे बड़े अभयारण्य: 1. मरु उद्यान (3162 वर्ग किमी - जैसलमेर 1900 + बाड़मेर 1262), 2. कैलादेवी (676.82 वर्ग किमी), 3. कुम्भलगढ़ (610.53 वर्ग किमी), 4. राष्ट्रीय चम्बल (564 वर्ग किमी)। सबसे छोटे अभयारण्य: 1. सज्जनगढ़ (5.19 वर्ग किमी), 2. तालछापर (7.19 वर्ग किमी), 3. केसरबाग धौलपुर (14.76 वर्ग किमी)।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'सीतामाता अभयारण्य' (चित्तौड़गढ़-प्रतापगढ़-सलूम्बर) मुख्य रूप से किन दो जीवों के प्राकृतिक आवास हेतु प्रसिद्ध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उड़ने वाली गिलहरी (Flying Squirrel) एवं चौसिंगा (घोटारू)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काले हिरण एवं कुरजाँ पक्षी</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गागरोणी तोता एवं बाघ</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जंगली मुर्गे एवं भालू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उड़ने वाली गिलहरी (Flying Squirrel) एवं चौसिंगा (घोटारू)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 हिरण एवं कुरजाँ पक्षी</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गागरोणी तोता एवं बाघ</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जंगली मुर्गे एवं भालू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सीतामाता अभयारण्य उड़ने वाली गिलहरियों (महुआ के वृक्षों पर निवास) तथा चौसिंगा (चीतल की मातृभूमि / घोटारू) के लिए विश्वप्रसिद्ध है। यहाँ सर्वाधिक सागवान (Teak) के वन पाए जाते हैं तथा जाखम, करमोई, सीतामाता, टांकिया व नालेश्वर 5 नदियों का संगम होता है। अतः विकल्प A सही उत्तर है। विकल्प B तालछापर हेतु, विकल्प C मुकुन्दरा/रणथम्भौर हेतु तथा विकल्प D माउण्ट आबू हेतु प्रसिद्ध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अभयारण्य 'साँपों की शरण-स्थली' के नाम से प्रसिद्ध है तथा किस नदी के किनारे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शेरगढ़ अभयारण्य (बारां) - परवन नदी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जवाहर सागर अभयारण्य (कोटा) - चम्बल नदी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बस्सी अभयारण्य (चित्तौड़गढ़) - ओरई नदी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वन विहार अभयारण्य (धौलपुर) - पार्वती नदी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शेरगढ़ अभयारण्य (बारां) - परवन नदी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जवाहर सागर अभयारण्य (कोटा) - चम्बल नदी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बस्सी अभयारण्य (चित्तौड़गढ़) - ओरई 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वन विहार अभयारण्य (धौलपुर) - पार्वती 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बारां जिले में स्थित शेरगढ़ अभयारण्य 'साँपों की शरण-स्थली' के रूप में प्रसिद्ध है और यह परवन नदी के किनारे स्थित है। इसकी स्थापना 1983 में हुई थी। अतः विकल्प A सही उत्तर है। जवाहर सागर मगरमच्छों हेतु, बस्सी ओरई-बामनी उद्गम हेतु तथा वन विहार धौलपुर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अभयारण्य एवं उनके किनारे/मध्य से प्रवाहित होने वाली नदियों का सुमेलित कीजिए: सूची-I: सूची-I: A. फुलवारी की नाल (उदयपुर) B. भैंसरोड़गढ़ अभयारण्य (चित्तौड़गढ़) C. बस्सी अभयारण्य (चित्तौड़गढ़) D. जवाहर सागर अभयारण्य (कोटा) सूची-II: 1. चम्बल नदी 2. ओरई और बामनी नदी 3. चम्बल और बामनी का संगम 4. मांसी, वाकल और सोम नदी</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फुलवारी की नाल (उदयपुर) से मांसी, वाकल व सोम नदियाँ गुजरती हैं तथा यह मांसी-वाकल का उद्गम स्थल है (A-4)। भैंसरोड़गढ़ अभयारण्य चम्बल और बामनी नदी के संगम पर स्थित है जहाँ चूलिया जलप्रपात बनता है (B-3)। बस्सी अभयारण्य ओरई और बामनी नदियों के उद्गम क्षेत्र पर है (C-2)। जवाहर सागर अभयारण्य चम्बल नदी के प्रवाह क्षेत्र में स्थित है (D-1)। अतः सही कूट A-4, B-3, C-2, D-1 विकल्प A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किस अभयारण्य में देश का प्रथम 'ह्यूमन एनाटॉमी पार्क' (Human Anatomy Park) स्थापित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फुलवारी की नाल (उदयपुर)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सज्जनगढ़ (उदयपुर)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नाहरगढ़ (जयपुर)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माउण्ट आबू (सिरोही)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रणथम्भौर राष्ट्रीय उद्यान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केवलादेव राष्ट्रीय उद्यान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सरिस्का अभयारण्य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मुकुन्दरा हिल्स राष्ट्रीय उद्यान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विश्व बैंक तथा वैश्विक पर्यावरण सुविधा (GEF) के सहयोग से चलाई गई 'इण्डिया इको डेवलपमेंट परियोजना' का क्रियान्वयन रणथम्भौर राष्ट्रीय उद्यान (सवाई माधोपुर) में किया गया था। रणथम्भौर को 1 नवम्बर, 1980 को राजस्थान का पहला राष्ट्रीय उद्यान घोषित किया गया था तथा 1973-74 में इसे बाघ परियोजना में शामिल किया गया था। यहाँ अरावली एवं विंध्याचल पर्वतमालाओं का संगम होता है। अतः विकल्प B सही उत्तर है। विकल्प A गलत है क्योंकि केवलादेव में यह योजना लागू नहीं थी। विकल्प C में वर्णित सरिस्का तथा विकल्प D में वर्णित मुकुन्दरा हिल्स में भी यह परियोजना संचालित नहीं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फुलवारी की नाल (उदयपुर)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सज्जनगढ़ (उदयपुर)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नाहरगढ़ (जयपुर)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माउण्ट आबू (सिरोही)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उदयपुर जिले के 'फुलवारी की नाल' अभयारण्य में देश का पहला 'ह्यूमन एनाटॉमी पार्क' (मानव शरीर रचना पार्क) स्थापित किया गया है, जहाँ जड़ी-बूटियों एवं मानव अंगों के संबंध को प्राकृतिक रूप से दर्शाया गया है। यह मांसी-वाकल नदी का उद्गम स्थल भी है। अतः विकल्प A सही उत्तर है। सज्जनगढ़, नाहरगढ़ व माउण्ट आबू में यह पार्क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सिरोही जिले में स्थित 'माउण्ट आबू अभयारण्य' की दो प्रमुख विशिष्टताएँ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जंगली मुर्गे (Grey Jungle Fowl) तथा 'आबू एन्सिस डिकिल्प्रा' पादप</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हरे कबूतर तथा चौसिंगा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गागरोणी तोते तथा रीसस बंदर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साइबेरियन सारस तथा चिंकारा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जंगली मुर्गे (Grey Jungle Fowl) तथा 'आबू एन्सिस डिकिल्प्रा' पादप</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 कबूतर तथा चौसिंगा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गागरोणी तोते तथा रीसस बंदर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साइबेरियन सारस तथा चिंकारा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माउण्ट आबू अभयारण्य (स्थापना 1960/2008) अपने 'जंगली मुर्गों' (Grey Jungle Fowl) तथा केवल यही पाई जाने वाली अति दुर्लभ वनस्पति 'आबू एन्सिस डिकिल्प्रा' (Dicliptera abuensis) हेतु प्रसिद्ध है। केंद्रीय पर्यावरण मंत्रालय ने जून 2009 में इसे इको-सेंसिटिव जोन घोषित किया था। अतः विकल्प A सही उत्तर है। हरे कबूतर सरिस्का में, गागरोणी तोते मुकुन्दरा में तथा साइबेरियन सारस केवलादेव में पाए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प्रमुख अभयारण्यों के संबंध में निम्नलिखित कथनों पर विचार कीजिए: A. 'दर्रा वन्यजीव अभयारण्य' (कोटा-झालावाड़) गागरोणी (हीरामन) तोते, अबली मीणी का महल व हूणों के शिव मंदिर हेतु प्रसिद्ध है। B. 'रावली टॉडगढ़ अभयारण्य' (ब्यावर-पाली-राजसमन्द) के दिवेर क्षेत्र में महाराणा प्रताप का विजय स्मारक स्थित है। C. 'बंध बारेठा अभयारण्य' (भरतपुर) जरखों के लिए प्रसिद्ध है तथा इसे 'परिंदों का घर' कहा जाता है। D. 'जयसमंद अभयारण्य' (सलूम्बर) बघेरों एवं जलचरों की बस्ती हेतु प्रसिद्ध है जहाँ रूठी रानी का महल स्थित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एवं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उपर्युक्त चारों कथन पूरी तरह सत्य हैं। दर्रा अभयारण्य में हीरामन तोता, अबली मीणी महल व गुप्तकालीन हूण शिव मंदिर स्थित हैं। रावली टॉडगढ़ 3 जिलों में फैला है जहाँ दिवेर का स्मारक है। बंध बारेठा को 'परिंदों का घर' कहते हैं तथा जयसमंद अभयारण्य में रूठी रानी का महल व जलचरों की बस्ती स्थित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चुरू जिले में स्थित 'तालछापर अभयारण्य' किस विशेष नम घास तथा किस प्रवासी पक्षी हेतु प्रसिद्ध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'मोचिया साइप्रस रोटन्डस' घास तथा कुरजाँ व काले हिरण</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'धामण' घास तथा गोडावण</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'सेवण' घास तथा साइबेरियन सारस</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'खस' घास तथा हरे कबूतर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'मोचिया साइप्रस रोटन्डस' घास तथा कुरजाँ व काले हिरण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'धामण' घास तथा गोडावण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'सेवण' घास तथा साइबेरियन सारस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'खस' घास तथा हरे कबूतर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तालछापर अभयारण्य (चूरू) काले हिरणों (Blackbuck) की शरणस्थली है। यहाँ 'मोचिया साइप्रस रोटन्डस' (Mochia Cyperus Rotundus) नामक मीठी व नम घास उगती है जिसे काले हिरण बड़े चाव से खाते हैं। इसके अतिरिक्त यहाँ प्रवासी पक्षी कुरजाँ भी बड़ी संख्या में आते हैं। अतः विकल्प A सही उत्तर है। सेवण घास जैसलमेर मरु उद्यान में तथा खस घास सवाई माधोपुर/भरतपुर में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अभयारण्य राजस्थान के धौलपुर जिले में स्थित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वन विहार अभयारण्य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केसरबाग अभयारण्य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रामसागर अभयारण्य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शेरगढ़ अभयारण्य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शेरगढ़ अभयारण्य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वन विहार अभयारण्य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केसरबाग अभयारण्य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रामसागर अभयारण्य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'शेरगढ़ अभयारण्य' राजस्थान के बारां जिले में स्थित है (परवन नदी के किनारे), धौलपुर में नहीं। धौलपुर जिले में तीन वन्यजीव अभयारण्य स्थित हैं: 1. वन विहार अभयारण्य, 2. केसरबाग अभयारण्य, तथा 3. रामसागर अभयारण्य।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सरिस्का वन्यजीव अभयारण्य (अलवर) के संबंध में निम्नलिखित कथनों पर विचार कीजिए: A. यह हरे कबूतरों (हारिल पक्षी) तथा रीसस बंदरों के प्राकृतिक आवास हेतु प्रसिद्ध है। B. यहाँ राज्य में मोर (Peacock) का घनत्व सर्वाधिक पाया जाता है। C. इसे 1978-79 में राज्य की दूसरी 'बाघ परियोजना' (Tiger Project) में शामिल किया गया था। D. पांडुपोल हनुमान मंदिर, भर्तृहरि मंदिर तथा कांकणबाड़ी किला इसी अभयारण्य क्षेत्र में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एवं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राष्ट्रीय उद्यानों के संबंध में निम्नलिखित कथनों पर विचार कीजिए: A. रणथम्भौर राष्ट्रीय उद्यान (स्थापना 1980) क्षेत्रफल (289.11 वर्ग किमी) की दृष्टि से राज्य का सबसे बड़ा राष्ट्रीय उद्यान है। B. केवलादेव राष्ट्रीय उद्यान (स्थापना 1981) क्षेत्रफल (28.73 वर्ग किमी) की दृष्टि से राज्य का सबसे छोटा राष्ट्रीय उद्यान है। C. मुकुन्दरा हिल्स राष्ट्रीय उद्यान को 9 जनवरी, 2012 को राज्य का तीसरा राष्ट्रीय उद्यान घोषित किया गया। D. सरिस्का राष्ट्रीय उद्यान क्षेत्रफल की दृष्टि से राजस्थान का सबसे बड़ा राष्ट्रीय उद्यान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उपर्युक्त सभी कथन सत्य हैं। सरिस्का (स्थापना 1955) हरे कबूतरों, रीसस बंदरों तथा मोरों के सर्वाधिक घनत्व हेतु प्रसिद्ध है। यह 1978-79 में राज्य की दूसरी टाइगर परियोजना बना। इसके अंदर पांडुपोल हनुमान जी, राजा भर्तृहरि की तपोस्थली तथा ऐतिहासिक कांकणबाड़ी किला स्थित है जहाँ औरंगजेब ने अपने भाई दाराशिकोह को कैद रखा था।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अलवर जिले के 5 गाँवों के ग्रामीणों द्वारा 1200 हेक्टेयर वन भूमि पर बिना सरकारी सहायता के बनाई गई निजी सेंचुरी क्या कहलाती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भैंरोदेव डाकव सोनचुरी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कांकणबाड़ी सोनचुरी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रूपारेल वन्यजीव क्लोजर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सरिस्का प्राइवेट पार्क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भैंरोदेव डाकव सोनचुरी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कांकणबाड़ी सोनचुरी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रूपारेल वन्यजीव क्लोजर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सरिस्का प्राइवेट पार्क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अलवर जिले की थानागाजी तहसील के 5 गाँवों (जैसे करोई आदि) के निवासियों द्वारा 1200 हेक्टेयर वन भूमि में वन्यजीवों के संरक्षण एवं शिकार पर पूर्ण प्रतिबंध हेतु अपनी स्तर पर बनाई गई निजी सेंचुरी को 'भैंरोदेव डाकव सोनचुरी' (Bhairodev Dakav Sonchuri) कहा जाता है। यह सामुदायिक वन्यजीव संरक्षण का अनुपम उदाहरण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अभयारण्यों एवं उनके संबंधित जिलों का सही मिलान कीजिए: सूची-I: सूची-I: A. रामगढ़ विषधारी अभयारण्य B. कैलादेवी अभयारण्य C. बस्सी अभयारण्य D. सवाई मानसिंह अभयारण्य सूची-II: 1. सवाई माधोपुर 2. चित्तौड़गढ़ 3. करौली 4. बूँदी</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रामगढ़ विषधारी अभयारण्य मुख्य रूप से बूँदी जिले में स्थित है (A-4)। कैलादेवी अभयारण्य करौली एवं सवाई माधोपुर जिले में फैला डांग क्षेत्र है (B-3)। बस्सी अभयारण्य चित्तौड़गढ़ जिले में स्थित है (C-2)। सवाई मानसिंह अभयारण्य सवाई माधोपुर जिले में स्थित है (D-1)। अतः सही कूट A-4, B-3, C-2, D-1 विकल्प A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क्षेत्रफल की दृष्टि से सबसे बड़ा 'आखेट निषिद्ध क्षेत्र' (Hunting Prohibited Area) कौनसा है तथा किस जिले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संवत्सर-कोटसर (बीकानेर)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डोली (जोधपुर)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सोरसन (बारां)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कनक सागर (बूँदी)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संवत्सर-कोटसर (बीकानेर)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डोली (जोधपुर)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सोरसन (बारां)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कनक सागर (बूँदी)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कुल 33 आखेट निषिद्ध क्षेत्र अधिसूचित हैं। इनमें क्षेत्रफल की दृष्टि से सबसे बड़ा आखेट निषिद्ध क्षेत्र 'संवत्सर-कोटसर' है जो बीकानेर जिले में स्थित है। सर्वाधिक आखेट निषिद्ध क्षेत्र (6 क्षेत्र- लोहावट, डोली, सार्की, फिटकासनी, गुढ़ा-विश्नोई आदि) जोधपुर जिले में स्थित हैं। अतः विकल्प A सही उत्तर है। विकल्प B, C व D अन्य प्रसिद्ध आखेट निषिद्ध क्षेत्र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आखेट निषिद्ध क्षेत्रों तथा उनमें संरक्षित वन्यजीवों के संबंध में कथनों पर विचार कीजिए: A. सोरसन (बारां) तथा सांखलिया (अजमेर) - गोडावण पक्षी हेतु प्रसिद्ध आखेट निषिद्ध क्षेत्र हैं। B. गुढ़ा विश्नोई एवं डोली (जोधपुर) - चिंकारा एवं मृग संरक्षण हेतु प्रसिद्ध हैं। C. कनक सागर (बूँदी) एवं महलां (जयपुर) - जल पक्षी अभयारण्य आखेट निषिद्ध क्षेत्र हैं। D. बज्जू (बीकानेर) - चिंकारा हेतु प्रसिद्ध आखेट निषिद्ध क्षेत्र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एवं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उपर्युक्त सभी कथन सत्य हैं। सोरसन (बारां) व सांखलिया (अजमेर) गोडावण संरक्षण के लिए जाने जाते हैं। गुढ़ा विश्नोई व डोली जोधपुर में चिंकारा व विश्नोई समुदाय के जीव संरक्षण हेतु प्रसिद्ध हैं। कनक सागर व महलां जल पक्षियों हेतु तथा बज्जू (बीकानेर) चिंकारा हेतु प्रसिद्ध आखेट निषिद्ध क्षेत्र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किस अभयारण्य में 2009 में केंद्र सरकार द्वारा 'इको सेंसिटिव जोन' (Eco Sensitive Zone) घोषित किया गया था तथा यहाँ 'गुरु शिखर' चोटी स्थित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माउण्ट आबू अभयारण्य (सिरोही)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सज्जनगढ़ अभयारण्य (उदयपुर)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कुम्भलगढ़ अभयारण्य (राजसमन्द)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सीतामाता अभयारण्य (प्रतापगढ़)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