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कृषि गणना कितने वर्षों के अंतराल पर तथा किस विभाग द्वारा आयोजित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प्रति 10 वर्ष - राजस्व विभाग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प्रति 5 वर्ष - कृषि एवं सहकारिता विभाग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प्रति 3 वर्ष - सांख्यिकी विभाग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प्रति 1 वर्ष - ग्रामीण विकास विभाग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सरसों, तारामीरा और अलसी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तिल, सोयाबीन और अरण्डी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सोयाबीन, सरसों और मूंगफली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मूंगफली, तिल और अलसी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रबी (शीतकालीन) मौसम में बोई जाने वाली प्रमुख तिलहन फसलों में सरसों, तारामीरा, राई, अलसी और अरण्डी (आंशिक) शामिल हैं, इसलिए विकल्प B सही उत्तर है। तिल, सोयाबीन और मूंगफली मुख्यतः खरीफ (मानसून) सीजन में उगाई जाने वाली तिलहन फसलें हैं। विकल्प A, C और D तीनों में खरीफ तिलहनों का मिश्रण है जिससे वे गलत विकल्प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डूंगरपुर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कृषि विभाग द्वारा जैविक खाद व उर्वरकों को बढ़ावा देते हुए डूंगरपुर जिले को राजस्थान का पहला पूर्ण जैविक कृषि जिला घोषित किया गया था। (ज्ञातव्य है कि राजस्थान का प्रथम पूर्ण जैविक गाँव 'घाटी गाँव', सलूम्बर/उदयपुर में स्थित है)। अतः सही उत्तर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888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50/70</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जमींदारी और बिस्वेदारी उन्मूलन अधिनियम के संबंध में कथनों पर विचार कीजिए: A. 'राजस्थान जमींदारी और बिस्वेदारी उन्मूलन अधिनियम' वर्ष 1959 में पारित किया गया। B. यह अधिनियम 1 नवंबर 1959 से संपूर्ण राजस्थान में लागू हुआ। C. इस अधिनियम की धारा 55 के अनुसार सरकारी भूमि पर खेती करने वाले काश्तकारों को खातेदारी (Ownership) अधिकार प्रदान किए गए। D. यह अधिनियम ब्रिटिश काल में 1925 में ही पूर्णतः लागू हो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606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51/70</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 तरह सही हैं। वर्ष 1959 का यह अधिनियम 1 नवंबर 1959 को लागू हुआ जिससे बिस्वेदारों व जमींदारों का उन्मूलन कर किसानों को भूमि का मालिकाना व खातेदारी हक मिला। कथन D गलत है क्योंकि यह स्वतंत्रता के बाद 1959 में पारित हुआ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606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51/70</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काश्तकारी अधिनियम (Rajasthan Tenancy Act) किस वर्ष से लागू हुआ तथा इसका विस्तार कहाँ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15 अक्टूबर 1955 से - संपूर्ण राजस्थान राज्य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13 फरवरी 1952 से - केवल जयपुर रियासत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 नवंबर 1959 से - केवल बीकानेर मंडल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26 जनवरी 1950 से - केवल आबू रोड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323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52/70</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15 अक्टूबर 1955 से - संपूर्ण राजस्थान राज्य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 फरवरी 1952 से - केवल जयपुर रियासत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नवंबर 1959 से - केवल बीकानेर मंडल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26 जनवरी 1950 से - केवल आबू रोड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काश्तकारी अधिनियम 15 अक्टूबर 1955 से लागू हुआ और इसका विस्तार संपूर्ण राजस्थान राज्य में है। (आबू, अजमेर व सुनैल टप्पा क्षेत्रों में यह 15 जून 1958 से लागू हुआ था)। यह किसानों के अधिकारों और लगान निर्धारण का मूल कानून है।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323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52/70</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'शून्य बजट प्राकृतिक खेती' (Zero Budget Natural Farming - ZBNF) के चार स्तंभों (Four Pillars) के संबंध में कथनों पर विचार कीजिए: A. जीवामृत (Jeevamrut) - देशी गाय के गोबर, मूत्र, गुड़ व बेसन का किण्वित मिश्रण। B. बीजामृत (Beejamrit) - बीजों के उपचार हेतु प्राकृतिक औषधि मिश्रण। C. आच्छादन (Mulching) - मृदा में नमी संरक्षण हेतु भूमि को ढकना। D. वाष्प (Whapasa) - मृदा में वायु व जल वाष्प के कणों का संतुलन.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041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53/70</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चारों स्तंभ (जीवामृत, बीजामृत, आच्छादन और वाष्प) जीरों बजट प्राकृतिक कृषि के मूल आधार हैं। इसमें बाह्य रासायनिक खादों व कीटनाशकों का शून्य उपयोग होता है जिससे किसानों की लागत शून्य हो जाती है। राजस्थान में बांसवाड़ा, टोंक व सिरोही से इसकी शुरुआत की गई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041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53/70</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'प्रधानमंत्री कृषि सिंचाई योजना' (PMKSY) के अंतर्गत केंद्र सरकार एवं राजस्थान सरकार के बीच वित्त पोषण का अनुपात (Funding Ratio)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75 : 25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60 : 40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 : 50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 : 30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59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54/70</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60 : 40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 : 25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 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 : 30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प्रधानमंत्री कृषि सिंचाई योजना (PMKSY) में केंद्र और राज्य सरकार का अंशदान अनुपात 60 : 40 है। इस योजना का मुख्य ध्येय 'हर खेत को पानी' (Har Khet Ko Pani) तथा 'प्रति बूंद अधिक फसल' (Per Drop More Crop - PDMC) सुनिश्चित करना है। अतः सही उत्तर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59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54/70</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बीज निगम लिमिटेड (RSSCL) के गठन एवं कार्यों के संबंध में कथनों पर विचार कीजिए: A. राजस्थान राज्य बीज निगम लिमिटेड (RSSCL) की स्थापना राष्ट्रीय बीज परियोजना के तहत वर्ष 1978 में की गई थी। B. इसका मुख्य कार्य राजस्थान के किसानों के लिए अधिसूचित किस्मों के प्रमाणित बीजों का उत्पादन, प्रसंस्करण व भंडारण करना है। C. 'मुख्यमंत्री बीज स्वावलंबन योजना' का क्रियान्वयन राज्य बीज निगम व कृषि विभाग के सहयोग से किया जा रहा है। D. यह संस्था केवल विदेशी आयातित बीजों का ही व्यापार करती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477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55/70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नकदी (व्यावसायिक) फसलों के संबंध में निम्नलिखित कथनों पर विचार कीजिए: A. जो फसलें स्वयं के उपभोग के स्थान पर बाजार में बेचकर नकद लाभ कमाने के उद्देश्य से उगाई जाती हैं, वे नकदी फसलें कहलाती हैं। B. कपास, तम्बाकू, गन्ना और रतनजोत राजस्थान की प्रमुख नकदी फसलें हैं। C. ग्रामीण बोली में कपास की फसल को 'बणीया' के नाम से जाना जाता है। D. गेहूं और बाजरा राजस्थान की प्रमुख व्यावसायिक नकदी फसलें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6/70</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RSSCL की स्थापना 1978 में हुई जो किसानों को गुणवत्तायुक्त प्रामाणिक बीज उपलब्ध कराता है व बीज स्वावलंबन योजना चलाता है। कथन D गलत है क्योंकि यह स्थानीय स्तर पर कृषकों के खेतों में उन्नत बीजों के उत्पादन को बढ़ावा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477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55/70</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बांस की खेती को बढ़ावा देने हेतु 'राष्ट्रीय बांस मिशन' (National Bamboo Mission) के अंतर्गत निम्नलिखित में से कौनसा जिला शामिल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56/70</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राष्ट्रीय बांस मिशन (अब राष्ट्रीय कृषि-वानिकी एवं बम्बू मिशन) के अंतर्गत राजस्थान के दक्षिण व दक्षिण-पूर्वी 12 जिलों (करौली, सवाई माधोपुर, उदयपुर, चित्तौड़गढ़, बांसवाड़ा, डूंगरपुर, सिरोही, बारां, झालावाड़, भीलवाड़ा, राजसमंद व प्रतापगढ़) को शामिल किया गया है। जालोर जिला शुष्क होने के कारण इसमें शामिल नहीं है। अतः सही उत्तर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56/70</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कृषि विकास योजना (RKVY) के संबंध में कथनों पर विचार कीजिए: A. राष्ट्रीय कृषि विकास योजना (RKVY) वर्ष 2007-08 में प्रारंभ की गई थी। B. इस योजना में केंद्र व राज्य का वित्त पोषण पैटर्न 60 : 40 के अनुपात में है। C. इसका मुख्य उद्देश्य कृषि व संबद्ध क्षेत्रों में 4% की वार्षिक वृद्धि दर प्राप्त करना है। D. यह योजना राजस्थान के केवल 5 नहरी जिलों में ही लागू की गई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912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57/70</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 तरह सही हैं। RKVY 2007-08 में शुरू हुई जिसमें 60:40 का केंद्र-राज्य अंशदान है और इसका लक्ष्य कृषि विकास दर बढ़ाना है। कथन D गलत है क्योंकि यह योजना राजस्थान के सभी जिलों में कृषि व संबद्ध क्षेत्रों के समग्र विकास हेतु लागू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912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57/70</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'राष्ट्रीय टिकाऊ खेती मिशन' (NMSA) के अंतर्गत सम्मिलित किए गए तीन प्रमुख उप-मिशनों में कौनसा शामिल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वर्षा आधारित क्षेत्र विकास (RAD)</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कृषि वानिकी पर उप-मिशन (SMAF)</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मृदा स्वास्थ्य प्रबंधन एवं मृदा स्वास्थ्य कार्ड (SHM)</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बीज और कृषि मशीनीकरण पर उप-मिशन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630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58/70</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बीज और कृषि मशीनीकरण पर उप-मिशन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वर्षा आधारित क्षेत्र विकास (RAD)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कृषि वानिकी पर उप-मिशन (SMAF)</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मृदा स्वास्थ्य प्रबंधन एवं मृदा स्वास्थ्य कार्ड (SHM)</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राष्ट्रीय टिकाऊ खेती मिशन (NMSA - वर्ष 2014-15 से लागू) के तहत तीन मुख्य सब-मिशन शामिल हैं: (1) वर्षा आधारित क्षेत्र विकास (RAD), (2) कृषि वानिकी पर उप-मिशन (SMAF), और (3) मृदा स्वास्थ्य प्रबंधन (SHM)। विकल्प D (बीज व मशीनीकरण) NMSA का उप-मिशन नहीं है, बल्कि यह एक पृथक अन्य मिशन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630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58/70</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'राष्ट्रीय खाद्य सुरक्षा मिशन' (NFSM) के संबंध में कथनों पर विचार कीजिए: A. राष्ट्रीय खाद्य सुरक्षा मिशन (NFSM) राजस्थान में अगस्त 2007 से केंद्र प्रवर्तित योजना के रूप में लागू किया गया था। B. वर्ष 2015-16 से इसके वित्त पोषण पैटर्न को बदलकर केन्द्रीयांश एवं राज्यांश का अनुपात 60:40 कर दिया गया है। C. इस मिशन के तहत राज्य में गेहूं, दलहन, मोटे अनाज (मक्का व जौ) तथा पौष्टिक अनाज (बाजरा व ज्वार) को शामिल किया गया है। D. यह मिशन केवल चावल के निर्यात को बढ़ावा देने हेतु शुरू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348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59/70</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NFSM अगस्त 2007 में शुरू हुआ, 2015-16 से 60:40 का अनुपात है और इसमें गेहूं, दलहन, मक्का, जौ, बाजरा, ज्वार शामिल हैं। कथन D गलत है क्योंकि यह खाद्यान्नों और दालों की आत्मनिर्भरता व उत्पादकता बढ़ाने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348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59/70</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कृषि उपज मंडी अधिनियम (APMC Act) किस वर्ष पारित किया गया था तथा इसका मुख्य उद्देश्य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1961 में - कृषि उत्पादों के विपणन को सुगम बनाना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1950 में - भूमि का पुनर्वितरण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1978 में - रासायनिक उर्वरक बांटना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1985 में - नहरी पानी की नीलामी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065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60/70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क्योंकि नकदी फसलों का मुख्य उद्देश्य व्यापारिक लाभ होता है, जिनमें कपास, तंबाकू, गन्ना और रतनजोत प्रमुख हैं। स्थानीय भाषा में कपास को 'बणीया' कहा जाता है। कथन D गलत है क्योंकि गेहूं और बाजरा मुख्य रूप से खाद्यान्न (Foodgrain) फसलें हैं, नकदी फसलें नहीं।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6/70</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1961 में - कृषि उत्पादों के विपणन को सुगम बनाना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1950 में - भूमि का पुनर्वितरण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1978 में - रासायनिक उर्वरक बांटना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1985 में - नहरी पानी की नीलामी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कृषि उपज मंडी अधिनियम वर्ष 1961 में पारित किया गया था। इसका मुख्य उद्देश्य किसानों को उनके कृषि उत्पादों के विक्रय हेतु पारदर्शी विपणन (Marketing) सुविधाएं प्रदान करना, बिचौलियों के शोषण को रोकना व सही मूल्य दिलाना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065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60/70</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भू-राजस्व एवं कृषि भूमि शब्दावली 'हकत-बहत' और 'खसरा' के संबंध में कथनों पर विचार कीजिए: A. उत्पादन क्षमता के आधार पर 'हकत-बहत' का अर्थ सिंचाई एवं कृषि (जोत) के लिए उपयुक्त भूमि से है। B. 'खसरा' किसानों से जुड़ा एक कानूनी दस्तावेज है जिसमें किसी गांव के जमीन के टुकड़े और उगाई जा रही फसलों का ब्यौरा दर्ज होता है। C. खसरा का उपयोग गांव के भू-मानचित्र (मैप) के साथ भूमि के सीमांकन हेतु किया जाता है। D. हकत-बहत उस बंजर भूमि को कहते हैं जिस पर कभी खेती नहीं की जा सकती।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783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61/70</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 तरह सही हैं। हकत-बहत कृषि योग्य व जुताई की जा सकने वाली भूमि है तथा खसरा भू-अभिलेख का आधिकारिक रकबा व फसल विवरण पत्र है। कथन D गलत है क्योंकि हकत-बहत उपजाऊ/कृषि योग्य भूमि है, स्थायी बंजर नहीं।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783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61/70</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'मुख्यमंत्री बीज स्वावलंबन योजना' (Mukhya Mantri Beej Swavalamban Yojana) का मुख्य उद्देश्य क्या है तथा यह कितने जलवायु खण्डों में लागू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कृषकों द्वारा अपने ही खेतों में गुणवत्तापूर्ण बीजों का उत्पादन व प्रयोग - समस्त 10 कृषि जलवायु खण्डों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विदेश से महंगे बीज खरीद कर मुफ्त बांटना - केवल 2 जिलों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निजी कंपनियों को बीज बेचने का एकाधिकार देना - केवल 1 संभाग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रासायनिक खादों पर 100% सब्सिडी देना - केवल नहरी क्षेत्रों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501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62/70</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कृषकों द्वारा अपने ही खेतों में गुणवत्तापूर्ण बीजों का उत्पादन व प्रयोग - समस्त 10 कृषि जलवायु खण्डों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विदेश से महंगे बीज खरीद कर मुफ्त बांटना - केवल 2 जिलों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निजी कंपनियों को बीज बेचने का एकाधिकार देना - केवल 1 संभाग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रासायनिक खादों पर 100% सब्सिडी देना - केवल नहरी क्षेत्रों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बीज स्वावलंबन योजना (प्रारंभ 2017-18) का मुख्य उद्देश्य किसानों को स्वयं के खेतों में गेहूं, जौ, चना, मूंग, मोठ, मूंगफली व सोयाबीन जैसी फसलों के प्रामाणिक बीजों का उत्पादन करने में आत्मनिर्भर बनाना है। प्रारंभ में 3 जलवायु खण्डों (कोटा, भीलवाड़ा, उदयपुर) से शुरू होकर 2018-19 से यह राज्य के सभी 10 कृषि जलवायु खण्डों में संचालित है। अतः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501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62/70</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किसानों की आर्थिक सुरक्षा एवं कल्याण हेतु गठित 'कृषक कल्याण कोष' (Krishak Kalyan Kosh) के संबंध में कथनों पर विचार कीजिए: A. राजस्थान में किसानों को आसानी और सहायता प्रदान करने हेतु 16 दिसंबर 2019 को 'कृषक कल्याण कोष' का गठन किया गया। B. प्रारंभ में इस कोष की राशि ₹1,000 करोड़ तय की गई थी जिसे बाद में बढ़ाकर ₹5,000 करोड़ और फिर ₹7,500 करोड़ कर दिया गया। C. इस कोष का उपयोग किसानों की दुर्घटना सहायता, ऋण राहत और कृषि योजनाओं के क्रियान्वयन हेतु किया जाता है। D. इसका गठन केवल शहरी व्यापारियों को कृषि उपज की खरीद पर ब्याज छूट देने हेतु हुआ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63/70</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16 दिसंबर 2019 को कृषक कल्याण कोष का गठन किया गया जिसकी राशि बजट में निरंतर बढ़ाई गई ताकि किसानों को विपदा व योजनाओं में सीधी वित्तीय सहायता मिल सके। कथन D गलत है क्योंकि यह विशेष रूप से किसानों और खेतीहर मजदूरों के कल्याण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63/70</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कृषि गणना 2015-16 के अनुसार राजस्थान में प्रचालित भू-जोतों (Operational Land Holdings) का औसत आकार कितना दर्ज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10.07 हैक्टेयर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5.07 हैक्टेयर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2.73 हैक्टेयर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1.25 हैक्टेयर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937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64/70</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2.73 हैक्टेयर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10.07 हैक्टेयर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5.07 हैक्टेयर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1.25 हैक्टेयर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कृषि गणना 2015-16 के आंकड़ों के अनुसार राजस्थान में प्रचालित भू-जोतों का औसत आकार 2.73 हैक्टेयर रहा (जो वर्ष 2010-11 के 3.07 हैक्टेयर की तुलना में 11.07% की कमी दर्शाता है)। इस अवधि में कुल जोतों की संख्या 76.55 लाख तथा महिला प्रचालित जोतों की संख्या 7.75 लाख दर्ज की गई थी। अतः सही उत्तर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937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64/70</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'राजीव गांधी कृषक साथी सहायता योजना' (Rajiv Gandhi Krishak Sathi Yojana) के संबंध में कथनों पर विचार कीजिए: A. यह योजना कृषि कार्य या कृषि विपणन (मंडी कार्य) के दौरान दुर्घटना या अंग-भंग/मृत्यु होने पर किसानों, मजदूरों व हमालों को वित्तीय सहायता प्रदान करती है। B. इसमें दुर्घटना में मृत्यु होने पर ₹2 लाख तक की वित्तीय सहायता राशि दी जाती है। C. यह कृषि मंडी समिति (Agricultural Marketing Board) द्वारा संचालित एक सामाजिक सुरक्षा योजना है। D. यह योजना केवल कृषि उपकरण खरीदने पर बैंक ब्याज माफ करने का कार्य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654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65/70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'जायद' की फसल की समयावधि तथा उसकी मुख्य उपज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सितम्बर से दिसम्बर - बाजरा और ज्वार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मार्च से जून - तरबूज, खरबूजा और तरकारियाँ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जनवरी से अप्रैल - गेहूं और चना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अगस्त से नवम्बर - तिल और सोयाबीन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7/70</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राजीव गांधी कृषक साथी सहायता योजना कृषि व मंडी कार्य के दौरान होने वाली दुर्घटनाओं (जैसे थ्रेशर में हाथ आना, कुएं/मंडी में हादसा, सर्पदंश) पर काश्तकारों व हमालों को वित्तीय ढाल प्रदान करती है। कथन D गलत है क्योंकि यह एक्सीडेंटल राहत योजना है, बैंक ब्याज माफी योजना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654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65/70</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किसानों का एकीकृत डिजिटल डेटाबेस तैयार करने तथा उन्हें विशिष्ट किसान आईडी (Unique Farmer ID) प्रदान करने हेतु कौनसा डिजिटल प्लेटफॉर्म विकसित किया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एग्री स्टैक (AgriStack - किसान रजिस्ट्री / RJFR)</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किसान विवरण ई-लॉग</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ई-नाम (e-NAM)</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डिजिटल पटवारी ऐप</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372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66/70</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एग्री स्टैक (AgriStack - किसान रजिस्ट्री / RJFR)</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किसान विवरण ई-लॉग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ई-नाम (e-NAM)</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डिजिटल पटवारी ऐप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केंद्र सरकार की 'एग्री स्टैक' (AgriStack) पहल के तहत राज्य में 'किसान रजिस्ट्री' विकसित की जा रही है जिसके लिए 'RJFR' पोर्टल और 'RJ Farmer Registry' मोबाइल ऐप के जरिए किसानों का पारदर्शी ब्यौरा दर्ज कर उन्हें डिजिटल यूनिक फार्मर आईडी दी जा रही है।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372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66/70</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कृषि प्रसंस्करण, कृषि व्यवसाय एवं कृषि निर्यात प्रोत्साहन नीति' (Rajasthan Agro-processing, Agribusiness &amp; Agri-export Promotion Policy) के संबंध में कथनों पर विचार कीजिए: A. यह नीति 12 दिसंबर 2019 को प्रारंभ की गई थी। B. इसमें किसानों तथा उनके संगठनों (FPOs) को कृषि प्रसंस्करण इकाइयां लगाने पर 75% तक (अधिकतम ₹150 लाख) पूंजीगत अनुदान दिया जाता है। C. इसमें फसल कटाई के बाद के नुकसान (Post-harvest loss) को कम करने हेतु क्लस्टर आधारित दृष्टिकोण अपनाया गया है। D. इसका मुख्य उद्देश्य केवल विदेशी कृषि आयात पर सीमा शुल्क बढ़ाना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090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67/70</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12 दिसंबर 2019 की इस नीति का ध्येय एग्रो-प्रोसेसिंग, वैल्यू एडिशन व क्लस्टर बनाकर किसानों की आय बढ़ाना तथा पोस्ट-हार्वेस्ट नुकसान घटाना है। कथन D गलत है क्योंकि इसका मुख्य ध्यान राज्य में खाद्य प्रसंस्करण उद्योग स्थापित करने व निर्यात बढ़ाने 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090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67/70</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कृत्रिम रेशम उत्पादन हेतु 'टसर विकास कार्यक्रम' (Tassar Silk Development Project) किन प्रमुख जिलों में अर्जुन के वृक्ष लगाकर चलाया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उदयपुर एवं बांसवाड़ा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जयपुर, अजमेर एवं टोंक</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बाड़मेर एवं जैसलमेर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सीकर, झुंझुनूं एवं चूरू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808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68/70</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कोटा, उदयपुर एवं 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अजमेर एवं टोंक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बाड़मेर एवं 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 झुंझुनूं एवं चूरू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रेशम (टसर) के कीड़ों के पालन हेतु 'टसर योजना' दक्षिणी-पूर्वी जिलों उदयपुर, कोटा व बांसवाड़ा में चलाई जा रही है। इसमें अर्जुन के पौधों पर रेशम कीट (सिल्कवर्म) पालकर प्राकृतिक/कृत्रिम रेशम के कोकून तैयार किए जाते हैं। अतः सही उत्तर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808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68/70</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भारतीय कृषि अनुसंधान परिषद (ICAR) द्वारा राजस्थान को विभाजित किए गए कृषि जलवायु खण्डों (Agro-Climatic Zones) का उनके सही नाम से मिलान कीजिए: सूची-I: सूची-I: A. I-A B. I-C C. III-A D. V सूची-II: 1. अति शुष्क आंशिक सिंचित क्षेत्र 2. शुष्क मैदानी पश्चिमी क्षेत्र 3. आर्द्र दक्षिणी-पूर्वी मैदान (हाड़ौती) 4. अर्द्ध-शुष्क पूर्वी मैदान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525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69/70</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Zone I-A शुष्क मैदानी पश्चिमी क्षेत्र (बाड़मेर, जोधपुर) है (A-2)। Zone I-C अति शुष्क आंशिक सिंचित क्षेत्र (जैसलमेर, बीकानेर, चूरू) है जो क्षेत्रफल में सबसे बड़ा है (B-1)। Zone III-A अर्द्ध-शुष्क पूर्वी मैदान (जयपुर, अजमेर, दौसा, टोंक) है (C-4)। Zone V आर्द्र दक्षिणी-पूर्वी मैदान (कोटा, बूंदी, बारां, झालावाड़) है (D-3)।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525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69/70</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कृषि जलवायु खण्डों (Agro-Climatic Zones) के संबंध में निम्नलिखित कथनों पर विचार कीजिए: A. कृषि विभाग द्वारा राजस्थान को कुल 10 शस्य कृषि जलवायु क्षेत्रों (Agro-Climatic Zones) में विभाजित किया गया है। B. क्षेत्रफल की दृष्टि से सबसे बड़ा कृषि जलवायु प्रदेश 'I-C' (अति शुष्क आंशिक सिंचित क्षेत्र) है, जबकि सबसे छोटा 'IV-B' (आर्द्र दक्षिणी मैदान) है। C. भारत के 15 कृषि जलवायु प्रदेशों में से राजस्थान में मुख्य रूप से 2 प्रदेश (8वां व 14वां) आते हैं। D. राजस्थान के सभी 10 कृषि जलवायु खण्डों में वर्षा का औसत समान रूप से 100 सेमी रहता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70/70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मार्च से जून - तरबूज, खरबूजा और तरकारियाँ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सितम्बर से दिसम्बर - बाजरा और ज्वार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जनवरी से अप्रैल - गेहूं और चना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अगस्त से नवम्बर - तिल और सोयाबीन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सिंचाई व पानी की उपलब्धता वाले क्षेत्रों में रबी और खरीफ के बीच की तीसरी फसल 'जायद' (चौमासा) के रूप में मार्च से जून माह के दौरान उगाई जाती है। इस दौरान मुख्यतः पानी की अधिक मात्रा वाली फसलें जैसे तरबूज, खरबूजा, ककड़ी, खीरा और अन्य हरी सब्जियां/तरकारियाँ पैदा की जाती हैं। विकल्प A खरीफ की कटाई की अवधि है, विकल्प C रबी की कटाई का समय है तथा विकल्प D खरीफ का उत्तरार्द्ध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7/70</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सही हैं। राज्य में 10 कृषि जलवायु खंड हैं, जिनमें I-C सबसे बड़ा और IV-B सबसे छोटा है। भारत के 15 जलवायु खंडों में से राजस्थान में 2 (8वां मालवा पठार व 14वां पश्चिमी शुष्क क्षेत्र) पड़ते हैं। कथन D गलत है क्योंकि वर्षा पश्चिमी शुष्क खण्डों में 10-30 सेमी तथा दक्षिणी-पूर्वी आर्द्र खण्डों में 70-100 सेमी तक भिन्न-भिन्न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70/70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आदिवासी क्षेत्रों (डूंगरपुर, बांसवाड़ा, उदयपुर, सलूम्बर) में की जाने वाली स्थानांतरित (Shifting) कृषि को स्थानीय भाषा में क्या कहा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झूमिंग कृषि</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वालरा कृषि</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शुष्क कृषि</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पर्वतीय कृषि</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42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8/70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वालरा कृषि</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झूमिंग कृषि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शुष्क कृषि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पर्वतीय कृषि</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दक्षिणी राजस्थान के आदिवासी बाहुल्य जिलों (डूंगरपुर, बांसवाड़ा, उदयपुर, प्रतापगढ़, सलूम्बर) में आदिवासियों द्वारा वनों व झाड़ियों को काटकर/जलाकर की जाने वाली स्थानांतरित (झूमिंग) खेती को स्थानीय रूप से 'वालरा' कहा जाता है। इसमें 2-3 वर्ष खेती करने के बाद उस स्थान को छोड़ दिया जाता है। यद्यपि यह झूमिंग कृषि का ही एक रूप है, परंतु राजस्थान में इसका विशिष्ट स्थानीय नाम 'वालरा'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42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8/70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भील जनजाति द्वारा की जाने वाली स्थानांतरित कृषि के प्रकारों के संबंध में कथनों पर विचार कीजिए: A. भील जनजाति द्वारा पहाड़ी ढालों पर वनों को जलाकर की जाने वाली कृषि 'चिमाता' कहलाती है। B. मैदानी भागों में वनों व झाड़ियों को साफ करके की जाने वाली स्थानांतरित कृषि 'दजिया' या 'दाजिया' कहलाती है। C. दक्षिणी राजस्थान में स्लैश तथा बर्न (Slash and Burn) कृषि को 'वालरा' के नाम से जाना जाता है। D. मैदानी भागों की खेती को 'चिमाता' तथा पहाड़ी ढालों की खेती को 'दाजिया'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459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9/70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पूर्णतः सत्य हैं। भीलों द्वारा पहाड़ी ढालों पर की जाने वाली स्थानांतरित कृषि 'चिमाता' और मैदानी भागों में की जाने वाली खेती 'दजिया' या 'दाजिया' कहलाती है तथा इस पूरी स्लैश एंड बर्न पद्धति को सामूहिक रूप से 'वालरा' कहा जाता है। कथन D गलत है क्योंकि इसमें चिमाता और दाजिया के अर्थ को आपस में बदल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459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9/70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जनजातियों एवं क्षेत्रों में प्रचलित स्थानांतरित कृषि के स्थानीय नामों का मिलान कीजिए: सूची-I (कृषि का प्रकार/क्षेत्र) सूची-II (स्थानीय नाम) सूची-I: A. पहाड़ी ढालों पर भीलों द्वारा कृषि B. मैदानी भागों में भीलों द्वारा कृषि C. दक्षिणी राजस्थान में स्लैश एवं बर्न कृषि D. मध्य माही-छप्पन बेसिन में स्थानांतरित कृषि सूची-II: 1. दाजिया / दजिया 2. चिमाता 3. वालरा 4. झूमटी / वालरा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177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10/70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प्रति 5 वर्ष - कृषि एवं सहकारिता विभाग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 10 वर्ष - राजस्व विभाग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 3 वर्ष - सांख्यिकी विभाग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 1 वर्ष - ग्रामीण विकास विभाग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गणना प्रत्येक 5 वर्ष के अंतराल पर कृषि एवं सहकारिता विभाग द्वारा आयोजित की जाती है। इस गणना की संदर्भ अवधि जुलाई से जून तक (कृषि वर्ष) होती है, जिसके अंतर्गत राज्य में कृषि जोतों के आकार, भूमि उपयोग और सिंचाई के साधनों का व्यापक विश्लेषण किया जाता है। नवीनतम आधिकारिक कृषि गणना के आंकड़े वर्ष 2015-16 के अनुसार क्रियान्वित हैं। विकल्प A गलत है क्योंकि 10 वर्षों में जनसांख्यिकी जनगणना होती है, कृषि गणना नहीं। विकल्प C और D भी गलत हैं क्योंकि 3 वर्ष या 1 वर्ष का कोई प्रावधान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पहाड़ी ढालों पर भीलों द्वारा की जाने वाली खेती को चिमाता कहते हैं (A-2)। मैदानी भागों में वनों को जलाकर की जाने वाली खेती दाजिया कहलाती है (B-1)। दक्षिणी राजस्थान में इस स्लैश एंड बर्न कृषि का सामान्य नाम वालरा है (C-3)। मध्य माही व छप्पन बेसिन में भील व गरासिया जनजातियों द्वारा इसे वालरा/झूमटी के रूप में जाना जाता है (D-4)।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177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10/70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शुष्क खेती (Dry Farming) मुख्य रूप से किन क्षेत्रों में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जहाँ प्रतिवर्ष 100 सेमी से अधिक वर्षा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जहाँ प्रतिवर्ष औसत वर्षा 50 सेमी से कम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जहाँ केवल नहरी सिंचाई उपलब्ध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जहाँ पर्वतीय व वनीय ढलान स्थित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895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11/70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जहाँ प्रतिवर्ष औसत वर्षा 50 सेमी से कम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जहाँ प्रतिवर्ष 100 सेमी से अधिक वर्षा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जहाँ केवल नहरी सिंचाई उपलब्ध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जहाँ पर्वतीय व वनीय ढलान स्थित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पश्चिमी एवं शुष्क भागों में जहाँ वार्षिक वर्षा की मात्रा 50 सेमी से कम होती है, वर्षा जल का वैज्ञानिक संरक्षण करके कम पानी में शीघ्र पकने वाली फसलों की खेती की जाती है जिसे शुष्क या बारानी कृषि (Dry Farming) कहते हैं। विकल्प A आर्द्र/अति-आर्द्र कृषि क्षेत्र को दर्शाता है, जबकि विकल्प C सिंचित कृषि का उदाहरण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895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11/70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कृषि प्रशासन एवं भूमि रिकॉर्ड्स हेतु विकसित डिजिटल पहलों के संबंध में निम्नलिखित कथनों पर विचार कीजिए: A. राजस्थान में कृषि भूमि के स्वामित्व, जमाबंदी एवं गिरदावरी की सत्यापित नकल प्राप्त करने हेतु 'धरा ऐप' विकसित की गई है। B. भारतीय कृषि अनुसंधान परिषद (ICAR) की आधिकारिक रिपोर्ट के अनुसार वर्तमान में राजस्थान में कुल 47 कृषि विज्ञान केंद्र (KVKs) कार्यरत हैं। C. राजस्थान में भूमि अभिलेखों के डिजिटलीकरण हेतु पटवारी ऐप को प्राथमिक लीगल ऐप बनाया गया है। D. धरा ऐप के माध्यम से किसान ऑनलाइन अपनी गिरदावरी रिपोर्ट प्राप्त कर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613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12/70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D सत्य हैं। राजस्थान सरकार के राजस्व विभाग द्वारा गिरदावरी और जमाबंदी की प्रामाणिक नकल हेतु 'धरा ऐप' शुरू किया गया है। ICAR की नवीनतम रिपोर्ट के अनुसार राज्य में कुल 47 कृषि विज्ञान केंद्र संचालित हैं। कथन C गलत है क्योंकि मुख्य ऐप 'धरा ऐप' है, पटवारी ऐप को प्राथमिक लीगल ऐप नहीं बनाया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613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12/70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'एग्रीकल्चरल स्टेटिस्टिक्स एट ए ग्लान्स 2023-24' के अनुसार भारत के कुल उत्पादन में राजस्थान के योगदान (उत्पादन %) का मिलान कीजिए: सूची-I (फसल) सूची-II (योगदान/स्थान) सूची-I: A. राई व सरसों B. बाजरा C. कुल तिलहन D. कुल दलहन सूची-II: 1. लगभग 41.34% (प्रथम) 2. लगभग 43.43% (प्रथम) 3. लगभग 14.21% (तृतीय) 4. लगभग 23.61% (द्वितीय)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330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13/70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आर्थिक समीक्षा व कृषि आंकड़ों के अनुसार राई व सरसों के देश में कुल उत्पादन में राजस्थान 43.43% योगदान के साथ प्रथम स्थान पर है (A-2)। बाजरा उत्पादन में राजस्थान 41.34% योगदान के साथ देश में प्रथम स्थान पर है (B-1)। कुल तिलहन उत्पादन में राजस्थान का योगदान 23.61% (द्वितीय स्थान) है (C-4)। कुल दलहन उत्पादन में राज्य का योगदान 14.21% (तृतीय स्थान) है (D-3)।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330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13/70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बाजरा फसल के उत्पादन एवं स्थिति के संबंध में कथनों पर विचार कीजिए: A. देश के कुल बाजरा उत्पादन में राजस्थान का पहला स्थान है और राज्य देश का 40% से अधिक बाजरा उत्पादित करता है। B. राजस्थान में बाजरे का सर्वाधिक उत्पादन अलवर, बाड़मेर, जयपुर और जोधपुर जिलों में होता है। C. बाजरा राजस्थान की प्रमुख खरीफ खाद्यान्न फसल है जो कम वर्षा और रेतीली मिट्टी में आसानी से उगती है। D. सोयाबीन और चना उत्पादन में भी राजस्थान देश में प्रथम स्थान पर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14/70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 तरह सही हैं। राजस्थान देश का सबसे बड़ा बाजरा उत्पादक राज्य है जहाँ भारत का 41% से अधिक बाजरा होता है। प्रमुख उत्पादक जिले अलवर, बाड़मेर, जयपुर, जोधपुर आदि हैं। कथन D गलत है क्योंकि सोयाबीन उत्पादन में मध्य प्रदेश प्रथम व राजस्थान तीसरे स्थान पर है, जबकि चना उत्पादन में भी राजस्थान तीसरे स्थान पर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14/70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वर्तमान में राजस्थान में कुल कितने सरकारी कृषि विश्वविद्यालय (Agricultural Universities) स्थापित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766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15/70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कृषि तथा मानसून पर उसकी निर्भरता के संदर्भ में निम्नलिखित कथनों पर विचार कीजिए: A. राज्य की लगभग 62 प्रतिशत जनसंख्या अपनी आजीविका के लिए कृषि और सहायक गतिविधियों पर निर्भर करती है। B. इंदिरा गांधी नहर परियोजना क्षेत्र को छोड़कर राजस्थान के अधिकांश क्षेत्रों में कृषि पूर्णतः मानसून पर निर्भर है। C. कुल कृषि क्षेत्र का लगभग 65 प्रतिशत भाग खरीफ फसल के अंतर्गत आता है जो मुख्यतः वर्षा पर निर्भर है। D. राजस्थान की कृषि को अत्यधिक अनिश्चितताओं के कारण 'मानसून का जुआ'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वर्तमान में राजस्थान में कुल 5 सरकारी कृषि विश्वविद्यालय संचालित हैं: (1) स्वामी केशवानंद राजस्थान कृषि विश्वविद्यालय, बीकानेर (स्थापना 1987), (2) महाराणा प्रताप कृषि और प्रौद्योगिकी विश्वविद्यालय, उदयपुर (स्थापना 1999), (3) श्री कर्ण नरेंद्र कृषि विश्वविद्यालय, जोबनेर (जयपुर), (4) कृषि विश्वविद्यालय, जोधपुर, और (5) कृषि विश्वविद्यालय, कोटा। अतः सही उत्तर विकल्प C (5)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766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15/70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फसलों को उनकी उन्नत किस्मों (Improved Varieties) से सुमेलित कीजिए: सूची-I (फसल) सूची-II (उन्नत किस्में) सूची-I: A. गेहूं B. जौ C. बाजरा D. मक्का सूची-II: 1. Mahi Kanchan, Mahi Dhaval 2. RHB-30, Moti, RCB-911 3. Raj-3077, Sonalika, Chambal-65 4. Jyoti, Rajkiran, RD-2035</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484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16/70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गेहूं की प्रमुख उन्नत किस्में राज-3077, सोनालिका और चंबल-65 हैं (A-3)। जौ की प्रसिद्ध किस्मों में ज्योति, राजकिरण (नेमाटोड रोधी) और आर.डी.-2035 शामिल हैं (B-4)। बाजरा की उन्नत संकर किस्में आर.एच.बी.-30, मोती और आर.सी.बी.-911 हैं (C-2)। मक्का की प्रसिद्ध किस्में माही कंचन और माही धवल हैं जिन्हें बांसवाड़ा अनुसंधान केंद्र द्वारा विकसित किया गया है (D-1)।</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484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16/70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गेहूं फसल एवं उसकी उच्च उत्पादक किस्मों के संबंध में निम्नलिखित कथनों पर विचार कीजिए: A. 'राज-3077', 'सोनालिका', 'गंगा सुनहरी', 'शरबती' और 'कोहिनूर' गेहूं की उच्च उत्पादक किस्में हैं। B. राजस्थान में गेहूं उत्पादन की दृष्टि से श्रीगंगानगर और हनुमानगढ़ जिले राज्य में अग्रणी हैं। C. गेहूं शीतोष्ण जलवायु का पौधा है और यह राजस्थान की मुख्य रबी खाद्यान्न फसल है। D. 'माही कंचन' और 'माही धवल' गेहूं की सबसे प्रसिद्ध उन्नत किस्में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9202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17/70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राज-3077, सोनालिका, गंगा सुनहरी, शरबती व कोहिनूर गेहूं की प्रसिद्ध किस्में हैं तथा श्रीगंगानगर व हनुमानगढ़ राज्य के शीर्ष गेहूं उत्पादक जिले हैं। कथन D गलत है क्योंकि 'माही कंचन' और 'माही धवल' मक्का की किस्में हैं, गेहूं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9202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17/70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'आर.सी.बी.-911', 'आर.एच.बी.-30' और 'राज-171' किस फसल की प्रसिद्ध उन्नत संकर किस्में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मक्का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बाजरा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919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18/70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बाजरा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'आर.सी.बी.-911', 'आर.एच.बी.-30', 'राज-171' तथा 'पुसा कंपोजिट-383' राजस्थान में बोई जाने वाली बाजरा की प्रमुख संकर और उन्नत किस्में हैं। ये किस्में कम वर्षा और शुष्क जलवायु में भी उच्च पैदावार देने के लिए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919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18/70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 अनुसंधान केंद्र, बांसवाड़ा द्वारा विकसित मक्का की किस्मों के संबंध में कथनों पर विचार कीजिए: A. 'माही कंचन' और 'माही धवल' मक्का की प्रसिद्ध संकर किस्में हैं। B. ये किस्में कृषि अनुसंधान केंद्र, बांसवाड़ा द्वारा विशेष रूप से विकसित की गई हैं। C. 'नवजोत', 'मेघा' और 'सविता' भी मक्का की प्रमुख उन्नत किस्में हैं। D. 'माही सुगंधा' मक्का की एक उच्च उपज वाली चावल-संकर किस्म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637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19/70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 तरह सही हैं। बांसवाड़ा अनुसंधान केंद्र द्वारा मक्का की 'माही कंचन' और 'माही धवल' किस्में विकसित की गई हैं। नवजोत व मेघा भी मक्का की किस्में हैं। कथन D गलत है क्योंकि 'माही सुगंधा' चावल (Rice) की उन्नत किस्म है, मक्का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637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19/70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'माही सुगंधा', 'चंबल', 'कावेरी' और 'परमल' किस फसल की उन्नत किस्में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मक्का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चावल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गन्ना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355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20/70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सभी चारों कथन राजस्थान की कृषि की वास्तविक स्थिति को दर्शाते हैं। राज्य की लगभग 62% आबादी जीवनयापन के लिए कृषि और पशुपालन पर निर्भर है, इसलिए कथन A सत्य है। पश्चिमी राजस्थान में नहरी सिंचाई को छोड़कर अधिकांश कृषि वर्षा पर आधारित होने के कारण इसे 'मानसून का जुआ' कहा जाता है, जिससे कथन B और D दोनों सत्य हैं। राज्य के कुल बोए गए क्षेत्रफल का लगभग 65% हिस्सा खरीफ सीजन में बोया जाता है जो पूरी तरह दक्षिण-पश्चिम मानसून की वर्षा पर निर्भर करता है, अतः कथन C भी पूरी तरह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चावल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गन्ना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'माही सुगंधा', 'चंबल', 'कावेरी', 'परमल', 'जय', 'रतना' और 'बासमती' राजस्थान में उगाई जाने वाली चावल (धान) की उन्नत किस्में हैं। इनमें से माही सुगंधा कृषि अनुसंधान केंद्र बांसवाड़ा द्वारा विकसित सुगंधित चावल की किस्म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355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20/70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 (Barley) की फसल एवं उसकी किस्मों के संबंध में कथनों पर विचार कीजिए: A. 'राजकिरण' (आर.डी.-387) और 'आर.डी.-57' जौ की प्रमुख उन्नत रोधी किस्में हैं। B. 'ज्योति', 'आर.एस.-6' और 'आर.डी.-2035' जौ की अन्य प्रमुख उत्पादक किस्म हैं। C. राजस्थान में कृषि सांख्यिकी 2022-23 के अनुसार जयपुर जिला जौ उत्पादन में राज्य में प्रथम स्थान पर है। D. जौ एक मुख्य खरीफ फसल है जो अत्यधिक वर्षा वाले क्षेत्रों में उगाई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21/70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राजकिरण (नेमाटोड/मूला मोल्या रोग रोधी) और आर.डी.-2035 जौ की प्रसिद्ध किस्में हैं तथा जयपुर जिला राजस्थान में सर्वाधिक जौ उत्पादन करने वाला जिला है। कथन D गलत है क्योंकि जौ रबी (शीतकालीन) मौसम की फसल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21/70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कपास की विभिन्न नस्लों/किस्मों को उनके प्रमुख उत्पादक क्षेत्रों के साथ सुमेलित कीजिए: सूची-I (कपास की नस्ल/किस्म) सूची-II (प्रमुख उत्पादक क्षेत्र) सूची-I: A. अमेरिकन कपास (बीकानेरी नरमा) B. देशी कपास C. मालवी कपास D. संकर-4 व वराह लक्ष्मी सूची-II: 1. उदयपुर, चित्तौड़गढ़, बांसवाड़ा 2. कोटा, बूंदी, झालावाड़, टोंक 3. श्रीगंगानगर, हनुमानगढ़, बांसवाड़ा 4. उन्नत संकर कपास क्षेत्र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790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22/70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अमेरिकन कपास मुख्यतः श्रीगंगानगर व हनुमानगढ़ में उगाई जाती है (A-3)। देशी कपास का उत्पादन उदयपुर, चित्तौड़गढ़ व बांसवाड़ा में होता है (B-1)। मालवी कपास हाड़ौती क्षेत्र में बोई जाती है (C-2)। संकर-4 विकसित कपास की संकर नस्लें हैं (D-4)।</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790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22/70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'दुर्गापुर केसर' और 'दुर्गापुरा सफेद' राजस्थान में विकसित किसकी प्रसिद्ध किस्में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जीरा व धनिया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तरबूज व ग्वार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खजूर व अनार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आम व अमरूद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508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23/70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तरबूज व ग्वार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जीरा व धनिया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खजूर व अनार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आम व अमरूद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'दुर्गापुर केसर' तरबूज (Watermelon) की एक अत्यंत प्रसिद्ध किस्म है, जबकि 'दुर्गापुरा सफेद' ग्वार की उन्नत किस्म है (दोनों दुर्गापुरा अनुसंधान केंद्र, जयपुर द्वारा विकसित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508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23/70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'बजेड़ा' (Bhajeda) शब्दावली के संबंध में कथनों पर विचार कीजिए: A. करौली और सवाई माधोपुर क्षेत्र में पान (Betel vine) की खेती में घास-फूस के बने छपरों/मंडपों को 'बजेड़ा' कहा जाता है। B. बजड़ा वास्तव में पान का खेत या पान का बगीचा होता है जहाँ आर्द्रता नियंत्रित की जाती है। C. बजड़ा विवाह की एक पारंपरिक रस्म अथवा विशेष गोटा का प्रकार है। D. यह राजस्थान के केवल शुष्क पश्चिमी रेतीले मैदानों में पाया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26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24/70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और B सही हैं। पूर्वी राजस्थान में पान की बेलों को बचाने के लिए बनाए गए घास-फूस के मंडप 'बजेड़ा' कहलाते हैं। कथन C गलत है क्योंकि यह कृषि शब्दावली है। कथन D भी गलत है क्योंकि यह पूर्वी आर्द्र क्षेत्रों में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26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24/70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विभिन्न उद्यानिकी फसलों के लिए स्थापित उत्कृष्टता केंद्रों (Centres of Excellence) को उनके स्थानों से सुमेलित कीजिए: सूची-I (उत्कृष्टता केंद्र) सूची-II (स्थान) सूची-I: A. सीताफल उत्कृष्टता केंद्र B. खजूर उत्कृष्टता केंद्र C. अमरूद उत्कृष्टता केंद्र D. नींबू (खट्टे फल) उत्कृष्टता केंद्र सूची-II: 1. सागराभोजका (जैसलमेर) 2. देवड़ावास (टोंक) 3. नांता (कोटा) 4. चित्तौड़गढ़</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944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25/70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हाल ही के कृषि उत्पादन सूचकांक (Index of Agricultural Production) तथा फसल सीजन के संबंध में निम्नलिखित कथनों पर विचार कीजिए: A. राजस्थान में हाल के कृषि उत्पादन सूचकांक का आधार वर्ष 2005-06 से 2007-08 माना गया है। B. राजस्थान में कृषि वर्ष 1 जुलाई से शुरू होकर 30 जून तक माना जाता है। C. राज्य में मुख्य रूप से तीन फसल सीजन - रबी, खरीफ और जायद होते हैं। D. कृषि उत्पादन सूचकांक का मुख्य आधार वर्ष 1991-92 से 1993-94 को स्थायी रूप से बना दिया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सीताफल का केंद्र चित्तौड़गढ़ में है (A-4)। खजूर का केंद्र सागराभोजका में है (B-1)। अमरूद का केंद्र देवड़ावास, टोंक में है (C-2)। नींबू वर्गीय फलों का केंद्र नांता, कोटा में स्थित है (D-3)।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944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25/70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बजट 2025-26 के अनुसार, राज्य में मक्का की फसल के लिए नया 'उत्कृष्टता केंद्र' (Centre of Excellence for Maize) किस नगर में स्थापित किया जाएगा?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661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26/70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राजस्थान बजट 2025-26 की घोषणा के अनुसार, मक्का उत्पादक जनजातीय क्षेत्र बांसवाड़ा में नया उत्कृष्ट केंद्र स्थापित किया जाएगा।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661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26/70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खाद्यान्न उत्पादन और 'अन्न भंडार' के संबंध में कथनों पर विचार कीजिए: A. श्रीगंगानगर जिले को 'राजस्थान का अन्न भंडार' या 'खाद्य की टोकरी' कहा जाता है। B. राजस्थान में सर्वाधिक खाद्यान्न उत्पादन करने वाली फसल बाजरा है जो खरीफ सीजन में उगाई जाती है। C. राजस्थान भारत में बाजरा उत्पादन में प्रथम स्थान पर है। D. राजस्थान में सर्वाधिक खाद्यान्न उत्पादन गेहूं का होता है परंतु बोए गए क्षेत्रफल में बाजरा प्रथम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379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27/70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कथन A, C और D सही हैं। उत्पादन मात्रा (Volume) में गेहूं शीर्ष पर है, जबकि क्षेत्रफल की दृष्टि से बाजरा सर्वाधिक बोया जाता है। अतः कथन B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379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27/70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राई और सरसों के सबसे बड़े उत्पादक जिलों का सही समूह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जयपुर और धौलपुर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अजमेर, पाली और दौसा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टोंक, बूंदी और जालोर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भरतपुर और श्रीगंगानगर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28/70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अलवर, भरतपुर और 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जयपुर और धौलपुर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पाली और दौसा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 बूंदी और जालोर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राई व सरसों का सर्वाधिक उत्पादन अलवर, भरतपुर और श्रीगंगानगर जिलों में होता है। राजस्थान सरसों उत्पादन में भारत में प्रथम स्थान रखता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28/70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सोयाबीन की खेती एवं उसके उत्पादक जिलों के संबंध में कथनों पर विचार कीजिए: A. राजस्थान में सोयाबीन का अधिकतम उत्पादन हाड़ौती क्षेत्र (कोटा, बूंदी, बारां, झालावाड़) तथा प्रतापगढ़ जिले में होता है। B. भारत में सोयाबीन के उत्पादन एवं क्षेत्रफल दोनों ही दृष्टि से राजस्थान का देश में तीसरा स्थान है। C. सोयाबीन एक मुख्य रबी तिलहन फसल है जो कम पानी में शीतकाल में उगाई जाती है। D. रामगंज मंडी (कोटा) के समीप का क्षेत्र सोयाबीन और धनिया दोनों के लिए प्रसिद्ध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815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29/70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2000" dirty="0">
                <a:solidFill>
                  <a:srgbClr val="1A1A1A"/>
                </a:solidFill>
                <a:latin typeface="Nirmala UI"/>
                <a:cs typeface="Nirmala UI"/>
              </a:rPr>
              <a:t>कथन A, B और D सही हैं। कथन C गलत है क्योंकि सोयाबीन खरीफ (मानसून) सीजन की मुख्य तिलहन फसल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815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29/70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'रामगंज मंडी' शहर, जिसे संपूर्ण भारत में 'धनिया शहर' (Coriander City) के नाम से जाना जाता है, किस प्रमुख जिले के पास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532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30/70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और C पूरी तरह सत्य हैं। राजस्थान में कृषि उत्पादन सूचकांक का वर्तमान आधार वर्ष त्रि-वर्षीय औसत 2005-06 से 2007-08 (100) है तथा कृषि वर्ष 1 जुलाई से 30 जून तक होता है जिसमें रबी, खरीफ और जायद तीन सीजन शामिल हैं। कथन D गलत है क्योंकि 1991-92 से 1993-94 पुराना आधार वर्ष था जिसे बदलकर 2005-06 से 2007-08 कर दिया गया है। इसलिए विकल्प A ही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रामगंज मंडी कोटा जिले में स्थित राजस्थान की सबसे बड़ी धनिया मंडी है, जिसे राष्ट्रीय स्तर पर 'धनिया शहर' के नाम से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532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30/70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संतरा (Orange) उत्पादन के संबंध में निम्नलिखित कथनों पर विचार कीजिए: A. संतरा उत्पादन की दृष्टि से राजस्थान में झालावाड़ जिला प्रथम स्थान पर है। B. झालावाड़ को अपने अत्यधिक संतरा उत्पादन के कारण 'राजस्थान का छोटा नागपुर' कहा जाता है। C. राजस्थान में किन्नू, माल्टा और मौसमी का सर्वाधिक उत्पादन श्रीगंगानगर और हनुमानगढ़ जिलों में होता है। D. झालावाड़ में केवल माल्टा और किन्नू की व्यावसायिक खेती की जाती है, संतरे की नहीं.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3250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31/70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पूरी तरह सही हैं। झालावाड़ जिले में उत्कृष्ट गुणवत्ता के संतरे का सर्वाधिक उत्पादन होने के कारण इसे 'राजस्थान का छोटा नागपुर' (नागपुर, महाराष्ट्र के तर्ज पर) कहा जाता है। किन्नू और माल्टा के लिए श्रीगंगानगर प्रसिद्ध है। कथन D गलत है क्योंकि झालावाड़ मुख्य रूप से संतरे के लिए ही विख्यात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3250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31/70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गन्ने (Sugarcane) की खेती के लिए आवश्यक जलवायु परिस्थितियों तथा राजस्थान के अग्रणी उत्पादक जिले का सही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125-150 सेमी वर्षा, 21-28°C तापमान - श्रीगंगानगर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20-30 सेमी वर्षा, 10-15°C तापमान - जैसलमेर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200 सेमी से अधिक वर्षा, 40°C तापमान - बाड़मेर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 सेमी से कम वर्षा, 5°C तापमान - चूरू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968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32/70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125-150 सेमी वर्षा, 21-28°C तापमान - श्रीगंगानगर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20-30 सेमी वर्षा, 10-15°C तापमान - जैसलमेर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 सेमी से अधिक वर्षा, 40°C तापमान - बाड़मेर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सेमी से कम वर्षा, 5°C तापमान - चूरू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गन्ना एक उष्ण व आर्द्र कटिबंधीय नकदी फसल है जिसके लिए 125 से 150 सेमी वर्षा, 21°C से 28°C तापमान तथा दोमट/लावा मिट्टी उपयुक्त होती है। राजस्थान में गन्ने के क्षेत्रफल व उत्पादकता में अग्रणी जिला श्रीगंगानगर है (अन्य जिले चित्तौड़गढ़, बूंदी व बांसवाड़ा हैं)। अतः सही उत्तर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968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32/70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'ईसबगोल' (Isabgol) की खेती के संबंध में कथनों पर विचार कीजिए: A. राजस्थान का जालोर जिला देश तथा राज्य में सर्वाधिक ईसबगोल उत्पादन करने के लिए प्रसिद्ध है। B. ईसबगोल को स्थानीय ग्रामीण भाषा में 'घोड़ा जीरा' के नाम से जाना जाता है। C. पश्चिमी राजस्थान के बाड़मेर, नागौर, जोधपुर, फलोदी और बालोतरा जिलों में भी इसकी व्यावसायिक खेती की जाती है। D. ईसबगोल एक खरीफ फसल है जिसे भारी मानसूनी वर्षा की आवश्यकता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686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33/70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जालोर, बाड़मेर व नागौर ईसबगोल के मुख्य उत्पादक हैं जिसे स्थानीय भाषा में 'घोड़ा जीरा' कहा जाता है और इसकी भूसी का औषधीय निर्यात होता है। कथन D गलत है क्योंकि ईसबगोल रबी (शीतकालीन) मौसम की फसल है, खरीफ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686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33/70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जिला अपनी विशिष्ट खुशबूदार 'मेथी' (पान मेथी/कस्तूरी मेथी) और पोदीना के उत्पादन के लिए संपूर्ण राज्य में प्रसिद्ध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लहसुन के लिए 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धनिया के लिए 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404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34/70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लहसुन के लिए कोटा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धनिया के लिए 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नागौर जिला अपनी बेहतरीन सुगंधित पान मेथी (कस्तूरी मेथी/हरि मेथी) और पोदीना की उपज के लिए देश-प्रदेश में प्रसिद्ध है (विशेषकर ताऊसर, नागौर)। विकल्प A (जालोर) ईसबगोल व जीरा के लिए, विकल्प C कोटा तथा D बारां मसालों के लिए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404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34/70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जीरा (Cumin) के प्रमुख उत्पादक क्षेत्रों एवं विशेषताओं पर विचार कीजिए: A. जालोर, जोधपुर, बाड़मेर, फलोदी और नागौर राजस्थान में जीरा उत्पादन के मुख्य अग्रणी जिले हैं। B. जीरा रबी मौसम की एक प्रमुख वाणिज्यिक मसाला फसल है जो शुष्क-अर्द्धशुष्क जलवायु में उगती है। C. राजस्थान और गुजरात मिलकर भारत के कुल जीरा उत्पादन का 80% से अधिक हिस्सा पैदा करते हैं। D. जीरा केवल अत्यधिक वर्षा वाले आर्द्र दक्षिणी जिलों (डूंगरपुर, बांसवाड़ा) में ही उगाया जा सकता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35/70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फसलों को उनकी फसल ऋतु (Crop Season) के साथ सुमेलित कीजिए: सूची-I (फसलें) सूची-II (ऋतु/प्रकार) सूची-I: A. चना व तारामीरा B. बाजरा व सोयाबीन C. मतीरा व ककड़ी D. कपास व तम्बाकू सूची-II: 1. खरीफ फसल 2. जायद फसल 3. नकदी (व्यावसायिक) फसल 4. रबी फसल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पश्चिमी राजस्थान के जालोर, जोधपुर, बाड़मेर व नागौर जीरे के सबसे बड़े उत्पादक हैं। जीरा रबी की नकदी मसाला फसल है। कथन D गलत है क्योंकि जीरा शुष्क व कम वर्षा वाले क्षेत्रों की फसल है; अत्यधिक नमी से इसमें उकठा/झुलसा रोग लग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35/70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फसल को 'सोरगम' (Sorghum) तथा 'गरीब की रोटी' कहा जाता है तथा इसके मुख्य उत्पादक जिले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बाजरा - बाड़मेर व 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ज्वार - अजमेर, नागौर, पाली व चित्तौड़गढ़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मक्का - उदयपुर व 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गेहूं - श्रीगंगानगर व 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839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36/70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ज्वार - अजमेर, नागौर, पाली व 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बाजरा - बाड़मेर व 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मक्का - उदयपुर व 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गेहूं - श्रीगंगानगर व हनुमानगढ़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ज्वार (Jowar) को वैज्ञानिक भाषा में सोरगम तथा आम भाषा में 'गरीब की रोटी' कहा जाता है। यह शुष्क-उष्ण कटिबंधीय फसल है जिसके लिए कम से कम 50 सेमी वर्षा की आवश्यकता होती है। राजस्थान में ज्वार का उत्पादन मुख्यतः मध्य-पूर्वी जिलों जैसे अजमेर, नागौर, पाली, चित्तौड़गढ़, टोंक व बूंदी में होता है। अतः सही उत्तर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839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36/70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'जोजोबा/होहोबा' (Jojoba/Hohoba) पौधे की खेती के संबंध में कथनों पर विचार कीजिए: A. जोजोबा (Simmondsia Chinensis) एक इजराइली झाड़ीनुमा पौधा है जिसे 'पीला सोना' या 'डेजर्ट गोल्ड' कहा जाता है। B. राजस्थान के शुष्क प्रदेशों में इजराइल की सहायता से एजोर्प (AJORP) परियोजना द्वारा इसकी खेती को बढ़ावा दिया गया है। C. ढंड (जयपुर) और फतेहपुर (सीकर) में जोजोबा के राजकीय फार्म स्थापित किए गए हैं। D. जोजोबा के बीजों से बायो-डीजल व उच्च गुणवत्ता का तेल/मोम प्राप्त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C एवं D सभी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557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37/70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B, C एवं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चारों कथन (A, B, C, D) पूरी तरह सत्य हैं। जोजोबा (सिमंडेशिया चिनेसिस) इजराइल के सहयोग से लाया गया मरुस्थलीय पौधा है जिसे पीला सोना/डेजर्ट गोल्ड कहते हैं। फतेहपुर (सीकर) व ढंड (जयपुर) में इसके फार्म हैं और AJORP प्रोजेक्ट द्वारा इसका प्रसार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557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37/70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बायो-डीजल (Bio-diesel) के व्यावसायिक उत्पादन हेतु किस पौधे की खेती की जा रही है तथा राज्य का पहला बायो-डीजल प्लांट कहाँ स्थापित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रतनजोत (जट्रोफा) - उदयपुर (कालरावास)</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सफेद मूसली - अजमेर</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ग्वारपाठा - जोधपुर</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सोनामुखी - 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275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38/70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रतनजोत (जट्रोफा) - उदयपुर (कालरावास)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सफेद मूसली - 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ग्वारपाठा - 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सोनामुखी - हनुमानगढ़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बायो-डीजल प्राप्त करने के लिए रतनजोत (जट्रोफा - Jatropha) पौधे की खेती की जा रही है। आई.के.एफ. टेक्नोलॉजी कंपनी द्वारा उदयपुर के कालरावास में राज्य का पहला कमर्शियल बायो-डीजल प्लांट स्थापित किया गया है, तथा झामरकोटड़ा में RSMM द्वारा प्लांट लगाया गया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275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38/70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कपास (Cotton) की खेती एवं अनुकूल भौगोलिक दशाओं के संबंध में कथनों पर विचार कीजिए: A. कपास की खेती के लिए 20°C से 40°C तापमान, 50 से 100 सेमी वर्षा तथा लगभग 180-210 दिन पाला रहित (Frost-free) मौसम आवश्यक है। B. कपास को 'सफेद सोना' (White Gold) के नाम से जाना जाता है। C. राजस्थान में कपास का सर्वाधिक उत्पादन (राज्य का लगभग 30%) हनुमानगढ़ जिले में होता है, जिसके बाद श्रीगंगानगर का स्थान है। D. कपास के लिए बालू रेतीली मिट्टी सबसे आदर्श मानी जाती है क्योंकि इसमें जल भराव नहीं 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992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39/70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कपास को सफेद सोना कहते हैं, जिसके लिए 20-40°C तापमान, पाला रहित दिन तथा 50-100 सेमी वर्षा चाहिए। हनुमानगढ़ राज्य का ~30% कपास उत्पादित कर प्रथम स्थान पर है। कथन D गलत है क्योंकि कपास के लिए काली/कपास मिट्टी (Regur) या नमी धारण करने वाली चिकनी दोमट मिट्टी आदर्श होती है, बालू रेतीली मिट्टी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992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39/70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दक्षिणी एवं मध्य भागों में पाई जाने वाली मिश्रित लाल और काली मिट्टी (Mixed Red and Black Soil) में सामान्यतः कौन-सी फसलें उगाई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चावल और गन्ना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मूंगफली और सरसों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कपास और मक्का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गेहूं और चना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710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40/70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चना और तारामीरा शीतकालीन रबी फसलें हैं जिन्हें नवंबर में बोकर मार्च-अप्रैल में काटा जाता है (A-4)। बाजरा और सोयाबीन ग्रीष्मकालीन खरीफ फसलें हैं जिन्हें जून-जुलाई में बोकर अक्टूबर में काटा जाता है (B-1)। मतीरा (तरबूज), खरबूजा और ककड़ी जायद फसलें हैं जो मार्च से जून के दौरान उगाई जाती हैं (C-2)। कपास और तंबाकू को बाजार में बेचकर नकद लाभ कमाने के उद्देश्य से बोया जाता है, इसलिए ये नकदी फसलें हैं (D-3)।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कपास और मक्का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चावल और गन्ना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मूंगफली और सरसों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गेहूं और चना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मिश्रित लाल और काली मिट्टी में चीका व चिका दोमट का मिश्रण होता है जो नमी को बनाए रखता है तथा लोहे व चूने के अंश से युक्त होता है। यह मिट्टी कपास और मक्का दोनों फसलों के लिए अत्यंत उपयुक्त मानी जाती है। राजस्थान के चित्तौड़गढ़, भीलवाड़ा, उदयपुर व बांसवाड़ा जिलों में यह मिट्टी पाई जाती है। अतः सही उत्तर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710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40/70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चना (Gram) उत्पादन एवं अग्रणी जिलों के संबंध में कथनों पर विचार कीजिए: A. राजस्थान में चना उत्पादन में हनुमानगढ़, चूरू और बीकानेर जिले राज्य में शीर्ष स्थान पर हैं। B. भारत में कुल चना उत्पादन की दृष्टि से राजस्थान का देश में तीसरा स्थान है। C. चना एक रबी दलहन फसल है जो कम पानी और हल्की मिट्टी में भी अच्छी पैदावार देती है। D. चना केवल अति-आर्द्र दक्षिणी जिलों (झालावाड़, बांसवाड़ा) में ही उगाया जा सकता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428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41/70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हनुमानगढ़ व चूरू चने के सबसे बड़े उत्पादक हैं तथा भारत में राजस्थान चने में तीसरे स्थान पर है। चना रबी दलहन है। कथन D गलत है क्योंकि चना शुष्क व अर्द्ध-शुष्क मैदानी जिलों (हनुमानगढ़, चूरू, बीकानेर, जयपुर) में बड़े पैमाने पर उगाया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428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41/70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विशेष औषधीय व सुगंधित 'दमश्क गुलाब' (चैती गुलाब) की खेती मुख्य रूप से किस स्थान पर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पुष्कर (अजमेर)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खमनौर (राजसमंद)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ब्यावर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देवगढ़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42/70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खमनौर (राजसमंद)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पुष्कर (अजमेर)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'चैती गुलाब' या 'दमश्क गुलाब' की खेती खमनौर (राजसमंद जिले में कुंभलगढ़ के पास) तथा नाथद्वारा में की जाती है। यहाँ के गुलाब से इत्र और जल बनाया जाता है। पुष्कर (अजमेर) में सामान्य गुलाब की खेती के कारण हाल ही में पुष्प मंडी विकसित की गई है। अतः सही उत्तर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42/70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विशेष औषधीय एवं मादक फसलों (सोनामुखी व अफीम) के संबंध में कथनों पर विचार कीजिए: A. औषधीय महत्व की सोनामुखी (Senna) पत्तियों का सर्वाधिक उत्पादन एवं निर्यात जोधपुर जिले से होता है। B. अफीम (Opium) का उत्पादन अफीम के पौधे के डोडे से निकलने वाले दूध से होता है जिसे 'काला सोना' भी कहा जाता है। C. राजस्थान में अफीम का सर्वाधिक उत्पादन चित्तौड़गढ़, झालावाड़ और कोटा जिलों में होता है। D. सोनामुखी एक मादक पदार्थ है जिसकी खेती पर सरकार द्वारा पूर्ण प्रतिबंध लगाया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863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43/70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सोनामुखी पत्तियों का निर्यात जोधपुर से होता है। अफीम को 'काला सोना' कहते हैं जो चित्तौड़गढ़, झालावाड़ व कोटा में नियंत्रित लाइसेंस पर उगाया जाता है। कथन D गलत है क्योंकि सोनामुखी एक निर्दोष पेट-साफ करने वाली औषधीय बूटी (Laxative) है, कोई प्रतिबंधित मादक पदार्थ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863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43/70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खेत/भूमि की प्राकृतिक उर्वरता (Soil Fertility) को बढ़ाने तथा नाइट्रोजन स्थिरीकरण हेतु कौन-सी दलहनी फसल उगाई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चावल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उड़द (दलहन)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गन्ना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581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44/70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उड़द (दलहन)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चावल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गन्ना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दालों (विशेषकर उड़द, मूंग व मोठ) की जड़ों में राइजोबियम जीवाणु पाए जाते हैं जो वायुमंडलीय नाइट्रोजन को मिट्टी में स्थिर करके भूमि की प्राकृतिक उर्वरता बढ़ाते हैं। इसलिए फसल चक्र में उड़द उगाई जाती है। विकल्प A, B और D गैर-दलहनी फसलें हैं जो मिट्टी से पोषक तत्व खींचती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581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44/70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तंबाकू (Tobacco) की खेती के संबंध में कथनों पर विचार कीजिए: A. राजस्थान में तंबाकू की खेती मुख्य रूप से अलवर, झुंझुनूं और जालौर जिलों में की जाती है। B. तंबाकू की दो मुख्य प्रजातियां 'निकोटिना टुबेकम' और 'निकोटिना रास्टिका' राजस्थान में बोई जाती हैं। C. तंबाकू एक मुख्य व्यावसायिक नकदी (Cash Crop) फसल है। D. राजस्थान भारत का सबसे बड़ा तंबाकू उत्पादक राज्य है जहाँ देश का 80% तंबाकू पैदा होता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7299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45/70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राजस्थान में रबी मौसम की तिलहन फसलों का सही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तिल, सोयाबीन और अरण्डी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सरसों, तारामीरा और अलसी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सोयाबीन, सरसों और मूंगफली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मूंगफली, तिल और अलसी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तंबाकू अलवर व आसपास के क्षेत्रों में बोई जाने वाली निकोटिना प्रजाति की नकदी फसल है। कथन D गलत है क्योंकि भारत में आंध्र प्रदेश और गुजरात तंबाकू उत्पादन में शीर्ष पर हैं, राजस्थान का स्थान काफी नीचे है। अतः सही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7299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45/70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नदी बेसिन (दक्षिणी क्षेत्र) में मक्का की खेती सर्वाधिक मात्रा में की जाती है तथा इसके पकने की औसत अवधि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लूनी बेसिन - 40 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 व बनास बेसिन - लगभग 110 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बाणगंगा बेसिन - 150 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घग्घर बेसिन - 60 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017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46/70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माही व बनास बेसिन - लगभग 110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बेसिन - 40 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बाणगंगा बेसिन - 150 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बेसिन - 60 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मक्का राजस्थान के दक्षिण व दक्षिण-पूर्वी क्षेत्रों (माही-बनास बेसिन) जैसे उदयपुर, भीलवाड़ा, चित्तौड़गढ़, राजसमंद व बांसवाड़ा में उगाई जाती है। मक्का की फसल पकने की औसत अवधि लगभग 110 दिन (3.5 माह) होती है जिसके लिए 50 सेमी वर्षा व 21-28°C तापमान अनुकूल होता है। अतः सही उत्तर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017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46/70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मूंगफली (Groundnut) उत्पादन में राजस्थान की स्थिति तथा प्रमुख मंडी के संबंध में कथनों पर विचार कीजिए: A. बीकानेर जिले का 'लूणकरणसर' कस्बा अत्यधिक मूंगफली उत्पादन के कारण 'राजस्थान का राजकोट' कहलाता है। B. गुजरात के बाद राजस्थान भारत में मूंगफली उत्पादन में दूसरे स्थान पर है। C. 'चन्द्रा', 'RG-141' और 'RSB-87' राजस्थान में उगाई जाने वाली मूंगफली की उन्नत किस्म हैं। D. मूंगफली केवल शीतकालीन रबी मौसम में उगाई जाने वाली मुख्य खाद्यान्न फसल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734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47/70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सही हैं। लूणकरणसर को 'राजस्थान का राजकोट' कहते हैं। गुजरात के बाद राजस्थान मूंगफली उत्पादन में दूसरे स्थान पर (18-19% योगदान) है। कथन D गलत है क्योंकि मूंगफली खरीफ (मानसून) मौसम की मुख्य तिलहन फसल है, रबी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734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47/70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क्षेत्र/संभाग राजस्थान में अलसी (Linseed) उत्पादन का मुख्य प्रदेश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शेखावाटी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हाड़ौती प्रदेश (कोटा, बारां, बूंदी, झालावाड़)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घग्घर का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लूनी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452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48/70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हाड़ौती प्रदेश (कोटा, बारां, बूंदी, झालावाड़)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शेखावाटी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का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अलसी (Linseed) रबी मौसम की एक प्रमुख तिलहन फसल है जिसका सर्वाधिक उत्पादन राजस्थान के हाड़ौती पठारी प्रदेश (बारां, कोटा, बूंदी, झालावाड़) तथा चित्तौड़गढ़-प्रतापगढ़ जिलों में होता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452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48/70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 एवं राजस्थान की प्रथम जैतून (Olive) रिफाइनरी के संबंध में निम्नलिखित कथनों पर विचार कीजिए: A. देश की प्रथम जैतून तेल रिफाइनरी 3 अक्टूबर 2014 को लूणकरणसर (बीकानेर) में स्थापित की गई थी। B. इस रिफाइनरी से उत्पादित जैतून के तेल को 'राज जैतून तेल' (Raj Olive Oil) ब्रांड नाम से बाजार में उतारा गया है। C. राजस्थान में जैतून की खेती को बढ़ावा देने के लिए राजस्थान ऑलिव कल्टीवेशन लिमिटेड (ROCL) का गठन किया गया है। D. यह रिफाइनरी पूर्णतः केंद्र सरकार द्वारा 100% अनुदान पर संचालित की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49/70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B और C सत्य हैं। 3 अक्टूबर 2014 को लूणकरणसर (बीकानेर) में देश की पहली ऑलिव ऑयल रिफाइनरी शुरू हुई जिसे 'राज जैतून तेल' ब्रांड दिया गया। कथन D गलत है क्योंकि यह राजस्थान सरकार, फिनोलेक्स व इजराइली सहयोग के PPP मॉडल पर आधारित ROCL द्वारा संचालित है, 100% केंद्रीय अनुदान पर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49/70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जिला पूर्णतः जैविक खेती (Organic Farming) को बढ़ावा देकर राज्य का 'पहला पूर्ण जैविक कृषि जिला' घोषित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888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50/70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