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100" Type="http://schemas.openxmlformats.org/officeDocument/2006/relationships/slide" Target="slides/slide99.xml"/><Relationship Id="rId101" Type="http://schemas.openxmlformats.org/officeDocument/2006/relationships/slide" Target="slides/slide10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आर्थिक समीक्षा 2025-26 के अनुसार राजस्थान की कृषि एवं संबद्ध क्षेत्र की अर्थव्यवस्था से संबंधित निम्नलिखित कथनों पर विचार कीजिए: A. सकल राज्य मूल्यवर्धन (GSVA) में कृषि क्षेत्र की हिस्सेदारी वर्ष 2011-12 के 28.56% से घटकर वर्ष 2025-26 में 25.74% रहने का अनुमान है। B. वर्ष 2025-26 के कृषि क्षेत्रवार GVA में सर्वाधिक हिस्सेदारी फसल क्षेत्र (Crop Sector) की लगभग 49.35% है। C. वर्ष 2025-26 में राज्य का कुल खाद्यान्न उत्पादन 283.98 लाख टन अनुमानित है, जो पिछले वर्ष की तुलना में वृद्धि दर्शाता है। D. 'विज़न राजस्थान @2047' का प्रमुख लक्ष्य वर्ष 2047 तक राज्य को भारत का अग्रणी 'Agricultural Powerhouse' बनाना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Zone V (आर्द्र दक्षिणी-पूर्वी मैदान) राजस्थान के हाड़ौती पठारी क्षेत्र (कोटा, बूंदी, बारां, झालावाड़) को आच्छादित करता है। इस क्षेत्र में मध्यम काली मिट्टी पाई जाती है और औसत वर्षा 60-110 सेमी रहती है। इस जोन में खरीफ ऋतु में मक्का, गन्ना, चावल एवं सोयाबीन बोई जाती है, न कि रबी में; रबी में गेहूँ, चना, सरसों एवं मसाले उगाए जाते हैं। अतः कथन C गलत है। यह क्षेत्र सोयाबीन, संतरे, धनिया एवं लहसुन उत्पादन हेतु राज्य में अग्रणी स्थान रखता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5/50</a:t>
            </a:r>
          </a:p>
        </p:txBody>
      </p:sp>
    </p:spTree>
  </p:cSld>
  <p:clrMapOvr>
    <a:masterClrMapping/>
  </p:clrMapOvr>
</p:sld>
</file>

<file path=ppt/slides/slide10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पशुधन क्षेत्र की GVA में 49.35% हिस्सेदारी, फसलों का विविधीकरण तथा डिजिटल कृषि (Raj-AIMS) राजस्थान को 2047 तक 'Agricultural Powerhouse' बनाने के मुख्य आधार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राजस्थान केवल खाद्यान्न फसलों के उत्पादन पर निर्भर है और यहाँ पशुधन का कोई आर्थिक योगदान नहीं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राजस्थान में 100% कृषि क्षेत्र केवल नहरी सिंचाई पर निर्भर है और मानसून का कोई प्रभाव नहीं पड़ता।</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राज्य में कृषि जलवायु प्रदेशों का कोई अस्तित्व नहीं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'विज़न राजस्थान @2047' का मुख्य ध्येय राज्य को भारत का अग्रणी 'Agricultural Powerhouse' बनाना है। राजस्थान की कृषि की सबसे बड़ी शक्ति उसका पशुधन क्षेत्र (49.35% GVA हिस्सेदारी) एवं फसलों का विविधीकरण है जिसमें राज्य ग्वार (88.8%), सरसों (43.4%) तथा बाजरा (41.3%) में देश में प्रथम स्थान पर है। राज-एम्स, राजकिसान साथी व ड्रोन तकनीक जैसी डिजिटल पहलों तथा कृषि जलवायु प्रदेशों (10 Zones) के अनुकूल खेती से राज्य निरंतर प्रगति पथ पर अग्रसर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50/50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कृषि जलवायु प्रदेशों में से 'ईसबगोल, जीरा, अरंडी तथा तिल' की खेती के लिए कौनसा जोन सर्वाधिक उपयुक्त माना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Zone IIB (लूनी अंतः प्रवाही मैदान)</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Zone IC (अति शुष्क आंशिक सिंचित मैदान)</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Zone IIIA (अर्द्धशुष्क पूर्वी मैदान)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100" dirty="0">
                <a:solidFill>
                  <a:srgbClr val="1A1A1A"/>
                </a:solidFill>
                <a:latin typeface="Nirmala UI"/>
                <a:cs typeface="Nirmala UI"/>
              </a:rPr>
              <a:t>Zone IVA (उपआर्द्र दक्षिणी मैदान)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44292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6/50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Zone IIB (लूनी अंतः प्रवाही मैदान)</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Zone IC (अति शुष्क आंशिक सिंचित मैदान)</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Zone IIIA (अर्द्धशुष्क पूर्वी मैदान)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Zone IVA (उपआर्द्र दक्षिणी मैदान)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Zone IIB (लूनी अंतः प्रवाही मैदान) के अंतर्गत पाली, जालोर, सांचौर, सिरोही तथा ब्यावर का आंशिक भाग सम्मिलित है। इस क्षेत्र में 30 से 50 सेमी वार्षिक वर्षा होती है। यहाँ रबी की प्रमुख फसलों में गेहूँ, सरसों व चने के अलावा विशेष रूप से नकदी व औषधीय फसलें जैसे ईसबगोल (घोड़ा जीरा), जीरा तथा अरंडी का वृहद स्तर पर उत्पादन किया जाता है। जालोर-सांचौर क्षेत्र देश में ईसबगोल व जीरे के उत्पादन हेतु विख्यात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44292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6/50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वैज्ञानिक कृषि पद्धतियों (Cultures) एवं उनके संबद्ध उत्पादन का सही मिलान कीजिए: सूची-I: सूची-I: A. ऑलिवीकल्चर (Oliviculture) B. ऑलेरीकल्चर (Olericulture) C. पोमोलॉजी (Pomology) D. सिल्वीकल्चर (Silviculture) सूची-II: 1. जैतून उत्पादन 2. सब्जियों की खेती 3. फल उत्पादन 4. वन प्रबंधन</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68341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7/50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कृषि विज्ञान में विशेष उत्पादों की वैज्ञानिक खेती को विशिष्ट नाम दिए गए हैं। ऑलिवीकल्चर का तात्पर्य जैतून (Olive) के व्यावसायिक उत्पादन से है। ऑलेरीकल्चर के अंतर्गत सब्जियों की खेती का अध्ययन व उत्पादन किया जाता है। पोमोलॉजी अथवा पोमोकल्चर का संबंध फल उत्पादन विज्ञान से है। सिल्वीकल्चर वनों के संरक्षण, संवर्धन एवं प्रबंधन की प्रक्रिया है। इसी प्रकार रेशम कीट पालन को सेरीकल्चर, मधुमक्खी पालन को एपीकल्चर तथा मत्स्य पालन को पिसीकल्चर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68341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7/50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परंपरागत एवं आधुनिक कृषि पद्धतियों के संबंध में निम्नलिखित कथनों पर विचार कीजिए: A. खड़ीन कृषि जैसलमेर जिले में पालीवाल ब्राह्मणों द्वारा विकसित जल संरक्षण एवं कृषि की परंपरागत तकनीक है। B. अरावली पहाड़ी क्षेत्रों में आदिवासियों द्वारा की जाने वाली स्थानांतरित कृषि को 'दाजिया' कहा जाता है। C. मैदानी भागों में वनों को जलाकर की जाने वाली स्थानांतरित कृषि को 'चिमाता' कहा जाता है। D. जीरो बजट प्राकृतिक खेती (ZBNF) के चार मुख्य स्तंभ जीवामृत, बीजामृत, आच्छादन (मल्चिंग) तथा वाष्प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923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8/50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जैसलमेर में पालीवाल ब्राह्मणों द्वारा ढलान वाले खेतों में वर्षा जल रोककर नमी से रबी फसल उगाने की तकनीक 'खड़ीन' कहलाती है। राजस्थान के अरावली पहाड़ी क्षेत्रों में की जाने वाली स्थानांतरित कृषि को 'चिमाता' तथा मैदानी क्षेत्रों में की जाने वाली कृषि को 'दाजिया' या झूमटी कहा जाता है (कथन B व C में नाम परस्पर उलट दिए गए हैं, अतः वे असत्य हैं)। जीरो बजट प्राकृतिक खेती में किसान को बाज़ार से रसायन नहीं खरीदने पड़ते और इसके 4 स्तंभ जीवामृत, बीजामृत, आच्छादन एवं वाष्प हैं, जिसका पायलट प्रोजेक्ट बाँसवाड़ा, टोंक व सिरोही में चलाया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923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8/50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फसलों के ऋतु आधारित वर्गीकरण एवं उनके उदाहरणों का सही सुमेलन कीजिए: सूची-I (फसल ऋतु): सूची-I: A. खरीफ / स्यालू B. रबी / उनालू C. जायद / चौमासा D. औद्योगिक / नकदी सूची-II: 1. बाजरा, मक्का, ज्वार, मूंगफली, सोयाबीन, तिल 2. गेहूँ, जौ, चना, सरसों, जीरा, तारामीरा, ईसबगोल 3. तरबूज, खरबूजा, ककड़ी, सब्जियाँ, हरा चारा 4. कपास, ग्वार, गन्ना, तंबाकू, अफीम</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6438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9/50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कृषि फसलों को ऋतु के आधार पर तीन भागों में बाँटा गया है। खरीफ या स्यालू फसलें जून-जुलाई में बोई जाकर सितंबर-अक्टूबर में काटी जाती हैं, जिनमें बाजरा, मक्का, ज्वार, चावल, तिल, मूंगफली, सोयाबीन व मोठ प्रमुख हैं। रबी या उनालू फसलें अक्टूबर-नवंबर में बोई जाकर मार्च-अप्रैल में काटी जाती हैं, जिनमें गेहूँ, जौ, चना, सरसों, तारामीरा, ईसबगोल व अफीम शामिल हैं। जायद या चौमासा फसलें मार्च-मई में उगाई जाने वाली ककड़ी, तरबूज व सब्जियाँ हैं। कपास, गन्ना व ग्वार प्रमुख नकदी व व्यापारिक फसलें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6438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9/50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'पीला सोना' या 'डेजर्ट गोल्ड' के नाम से प्रसिद्ध व्यावसायिक पादप जोजोबा (होहोबा) के संदर्भ में कौनसा तथ्य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वैज्ञानिक नाम Simmondsia Chinensis है।</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इसके बीजों से प्राप्त तेल का उपयोग उच्च ताप स्नेहक (Lubricant) तथा प्रसाधन सामग्री में होता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में इसकी खेती इज़राइल के सहयोग से एज़ोरप (AJORP) परियोजना द्वारा प्रारंभ की गई।</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में इसके बीजों से तेल निकालने की पहली रिफाइनरी लूणकरणसर (बीकानेर) में स्थापित की गई।</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10/50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आर्थिक समीक्षा 2025-26 के अग्रिम अनुमानों के अनुसार राज्य के GSVA में कृषि की हिस्सेदारी 25.74% है, जो वर्ष 2011-12 के 28.56% की तुलना में घटती प्रवृत्ति को दर्शाती है। कृषि क्षेत्रवार GVA में सर्वाधिक हिस्सेदारी पशुधन (Livestock) की 49.35% है, जबकि फसल क्षेत्र की हिस्सेदारी 42.61% है, इसलिए कथन B असत्य है। वर्ष 2025-26 में राज्य का कुल खाद्यान्न उत्पादन 283.98 लाख टन रहने का अनुमान है, जो वर्ष 2023-24 के 245.01 लाख टन से अधिक है। राज्य सरकार के 'विज़न राजस्थान @2047' दस्तावेज़ के तहत राजस्थान को 2047 तक कृषि महाशक्ति बनाने का लक्ष्य निर्धारित किया गया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राजस्थान में इसके बीजों से तेल निकालने की पहली रिफाइनरी लूणकरणसर (बीकानेर) में स्थापित की गई।</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इसका वैज्ञानिक नाम Simmondsia Chinensis है।</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इसके बीजों से प्राप्त तेल का उपयोग उच्च ताप स्नेहक (Lubricant) तथा प्रसाधन सामग्री में होता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राजस्थान में इसकी खेती इज़राइल के सहयोग से एज़ोरप (AJORP) परियोजना द्वारा प्रारंभ की गई।</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जोजोबा या होहोबा एक मरुस्थलीय पौधा है जिसे 'पीला सोना' (Desert Gold) कहा जाता है और इसका वैज्ञानिक नाम Simmondsia Chinensis है। इसके तेल का उपयोग हवाई जहाजों के इंजन हेतु स्नेहक (Lubricant) के रूप में होता है। इज़राइल के सहयोग से राजस्थान में इसकी खेती हेतु ढंड (जयपुर) व फतेहपुर (सीकर) में फार्म स्थापित किए गए। विकल्प D असत्य है क्योंकि लूणकरणसर (बीकानेर) में देश की प्रथम 'जैतून तेल रिफाइनरी' (2014) लगाई गई थी, न कि जोजोबा तेल रिफाइनरी।</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10/50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खाद्यान्न फसल 'बाजरा' के संबंध में निम्नलिखित कथनों पर विचार कीजिए: A. बाजरा मुख्य रूप से 25 से 50 सेमी वर्षा तथा रेतीली व जलोढ़ मिट्टी वाले क्षेत्रों में उगाया जाता है। B. राजस्थान में बाजरे का सर्वाधिक उत्पादन बाड़मेर जिले में होता है। C. राजस्थान बाजरा उत्पादन में सम्पूर्ण भारत में प्रथम स्थान रखता है। D. पूसा कम्पोजित-383, RCB-2 तथा RHB-30 बाजरे की प्रमुख उन्नत किस्में (HYV)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64535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11/50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बाजरा राजस्थान की प्राथमिक खरीफ खाद्यान्न फसल है जो 25-50 सेमी वर्षा एवं $25^\circ\text{C}-35^\circ\text{C}$ तापमान में रेतीली दोमट मिट्टी में अच्छी उपज देती है। राजस्थान देश के कुल बाजरा उत्पादन का 41.34% पैदा करके प्रथम स्थान पर है। राजस्थान में बाजरे का सर्वाधिक उत्पादन अलवर जिले में होता है, जबकि सर्वाधिक बुआई का क्षेत्रफल बाड़मेर व जोधपुर जिलों में है, इसलिए कथन B असत्य है। RAJ-171, RCB-2, RCB-311, RHB-30 तथा पूसा कम्पोजित-383 इसकी प्रमुख उच्च उपज देने वाली किस्में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64535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11/50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'गेहूँ' (Wheat) उत्पादन एवं उसकी भौगोलिक दशाओं के संदर्भ में निम्नलिखित कथनों पर विचार कीजिए: A. गेहूँ मूलतः उष्णकटिबंधीय जलवायु का पौधा है जिसके लिए $35^\circ\text{C}$ से अधिक तापमान आवश्यक होता है। B. गेहूँ उत्पादन हेतु 50 से 100 सेमी वर्षा तथा उपजाऊ जलोढ़ या दोमट मिट्टी सर्वोत्तम मानी जाती है। C. राजस्थान में श्रीगंगानगर जिले को सर्वाधिक उत्पादन के कारण 'अन्न का भंडार' या 'खाद्य की टोकरी' कहा जाता है। D. कल्याण सोना, सोनालिका, कोहिनूर एवं दुर्गापुरा-65 गेहूँ की प्रमुख HYV किस्में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88584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12/50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B, C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गेहूँ शीतोष्ण (Temperate) जलवायु का पौधा है, न कि उष्णकटिबंधीय का, और इसकी बुआई के समय $15^\circ\text{C}-20^\circ\text{C}$ तापमान अनुकूल रहता है, अतः कथन A असत्य है। गेहूँ के लिए 50-100 सेमी वर्षा तथा उपजाऊ जलोढ़ दोमट मिट्टी आवश्यक है। श्रीगंगानगर एवं हनुमानगढ़ जिले राज्य में गेहूँ उत्पादन में शीर्ष पर हैं तथा श्रीगंगानगर को 'अन्न भंडार' कहा जाता है। कल्याण सोना (1482), सोनालिका, मालविका, कोहिनूर, चंबल-65, दुर्गापुरा-65 एवं मंगला गेहूँ की प्रमुख उन्नत किस्में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88584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12/50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फसलों को उनके उपनामों तथा विशेषताओं से सुमेलित कीजिए: सूची-I (फसल): सूची-I: A. मक्का (Maize) B. ज्वार (Sorghum) C. कपास (Cotton) D. जूट (Jute) सूची-II: 1. मेवाड़ का प्रमुख खाद्यान्न (माही कंचन, माही धवल किस्में) 2. 'गरीब की रोटी' (कम उपजाऊ मृदा में भी सहनशील) 3. 'सफेद सोना' या 'बणीयां' 4. 'सुनहरा रेशा' (Golden Fibre)</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1263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13/50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मक्का मेवाड़ संभाग (उदयपुर, राजसमंद, चित्तौड़गढ़, भीलवाड़ा) की मुख्य खरीफ फसल है जिसकी माही कंचन व माही धवल प्रसिद्ध किस्में हैं। ज्वार को 'गरीब की रोटी' कहा जाता है क्योंकि यह कम उपजाऊ व शुष्क भूमि में आसानी से उग जाती है और अजमेर व नागौर में प्रमुखता से होती है। कपास को राजस्थान में स्थानीय भाषा में 'बणीयां' तथा व्यावसायिक रूप से 'सफेद सोना' कहा जाता है। जूट को 'सुनहरा रेशा' (Golden Fibre) तथा बाँस को 'आदिवासियों का हरा सोना'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1263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13/50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'चावल' (Rice) की खेती के संबंध में निम्नलिखित कथनों पर विचार कीजिए: A. चावल के लिए 150 से 200 सेमी वर्षा एवं $21^\circ\text{C}$ से $28^\circ\text{C}$ तापमान की आवश्यकता होती है। B. बूंदी जिला राजस्थान में बासमती चावल के उत्पादन के लिए प्रसिद्ध है। C. 'माही सुगंधा' बाँसवाड़ा अनुसंधान केंद्र द्वारा विकसित चावल की एक प्रमुख उन्नत किस्म है। D. राजस्थान में चावल केवल रबी ऋतु में उगाया जाने वाला अनाज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6682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14/50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चावल (धान) एक खरीफ ऋतु की खाद्यान्न फसल है, न कि रबी की, इसलिए कथन D पूरी तरह असत्य है। इसके लिए 150-200 सेमी वर्षा तथा चिकनी जलोढ़ मृदा आवश्यक होती है। राज्य में बूंदी जिला बासमती चावल के लिए विख्यात है, जबकि हनुमानगढ़, बाँसवाड़ा, कोटा व बारां भी प्रमुख उत्पादक हैं। कृषि अनुसंधान केंद्र बाँसवाड़ा द्वारा विकसित 'माही सुगंधा' चावल की प्रसिद्ध HYV किस्म है। इसके अतिरिक्त परमल, चंबल, पद्मा, जया व कावेरी भी चावल की प्रमुख किस्मों में शामिल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6682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14/50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कपास की कृषि के प्रकारों तथा उनके प्रमुख उत्पादक क्षेत्रों का कौनसा युग्म सुमेलित नहीं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देशी कपास - उदयपुर, चित्तौड़गढ़, झालावाड़, बाँसवाड़ा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अमरीकी कपास - श्रीगंगानगर, हनुमानगढ़, बाँसवाड़ा</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मालवी कपास - कोटा, बूंदी, बारां, झालावाड़</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बीकानेरी नरमा - केवल बाड़मेर एवं जैसलमेर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15/50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कृषि फसलों एवं उत्पादों के राष्ट्रीय उत्पादन में राजस्थान के स्थान एवं प्रतिशत हिस्सेदारी का सही मिलान कीजिए: सूची-I: सूची-I: A. ग्वार (Guar) B. रेपसीड एवं सरसों C. बाजरा D. मूंगफली सूची-II: 1. प्रथम स्थान (88.80%) 2. प्रथम स्थान (43.43%) 3. प्रथम स्थान (41.34%) 4. द्वितीय स्थान (19.91%)</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100" b="1" dirty="0">
                <a:solidFill>
                  <a:srgbClr val="005A24"/>
                </a:solidFill>
                <a:latin typeface="Nirmala UI"/>
                <a:cs typeface="Nirmala UI"/>
              </a:rPr>
              <a:t>बीकानेरी नरमा - केवल बाड़मेर एवं जैसलमेर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देशी कपास - उदयपुर, चित्तौड़गढ़, झालावाड़, बाँसवाड़ा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अमरीकी कपास - श्रीगंगानगर, हनुमानगढ़, बाँसवाड़ा</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मालवी कपास - कोटा, बूंदी, बारां, झालावाड़</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कपास (सफेद सोना) की तीन प्रमुख किस्में बोई जाती हैं (ट्रिक: DAM - Desi, American, Malvi)। देशी कपास दक्षिणी जिलों (उदयपुर, सलूंबर, चित्तौड़, झालावाड़, बाँसवाड़ा) में बोई जाती है। अमरीकी कपास श्रीगंगानगर, हनुमानगढ़ व बाँसवाड़ा में उगाई जाती है। मालवी कपास हाड़ौती क्षेत्र (कोटा, बूंदी, बारां, झालावाड़, टोंक) में होती है। 'बीकानेरी नरमा' तथा 'गंगानगर अगेती' उत्तरी राजस्थान (गंगानगर-हनुमानगढ़) की कपास की प्रमुख उन्नत किस्में हैं, न कि बाड़मेर-जैसलमेर की, अतः विकल्प D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15/50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विभिन्न कृषि फसलों एवं उनकी प्रसिद्ध उच्च उपज देने वाली किस्मों (HYV) का सही मिलान कीजिए: सूची-I (फसल): सूची-I: A. मक्का B. गन्ना C. सरसों D. चना सूची-II: 1. माही कंचन, माही धवल, नवजोत, HM-4 2. CO-419, CO-449, CO-1007 3. पूसा बोल्ड, वरुणा, पूसा सरसों-25, वरदान 4. पूसा 2085 (काबूली), दोहद येलो, डागर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B-2, C-1,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84779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16/50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फसलों की उत्पादकता बढ़ाने के लिए राजस्थान में विशिष्ट HYV किस्मों का प्रयोग किया जाता है। मक्का की प्रमुख किस्मों में माही कंचन, माही धवल, HM-3, HM-4, नवजोत व विजय शामिल हैं। गन्ने की प्रसिद्ध कोयम्बटूर संकर किस्में CO-419, CO-449, CO-1007 एवं CO-1111 हैं। सरसों की उन्नत किस्मों में पूसा बोल्ड, वरुणा (दुर्गामणि), पूसा कल्याणी, वरदान व पूसा सरसों-25 प्रमुख हैं। चने की किस्मों में पूसा 2085 (काबूली चना), दोहद येलो तथा डागर प्रसिद्ध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84779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16/50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तिलहन फसल 'सरसों' (Mustard) से संबंधित निम्नलिखित कथनों पर विचार कीजिए: A. भारत के कुल सरसों उत्पादन में राजस्थान 43.43% हिस्सेदारी के साथ देश में प्रथम स्थान पर है। B. सरसों रबी ऋतु की एक प्रमुख तिलहन फसल है जो जलोढ़ व रेतीली दोमट मिट्टी में उगाई जाती है। C. राजस्थान में राष्ट्रीय सरसों अनुसंधान केंद्र (DRMR) सेवर (भरतपुर) में वर्ष 1993 में स्थापित किया गया था। D. श्रीगंगानगर, भरतपुर, अलवर एवं खैरथल-तिजारा राज्य में सरसों के प्रमुख उत्पादक जिले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08828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17/50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सरसों राजस्थान का 'तिलहन का ताज' है। राज्य भारत के कुल सरसों उत्पादन का 43.43% पैदा कर प्रथम स्थान पर है। यह रबी की प्रमुख तिलहन फसल है। ICAR द्वारा संचालित 'राष्ट्रीय रेपसीड-सरसों अनुसंधान केंद्र' की स्थापना 20 अक्टूबर 1993 को सेवर (भरतपुर) में की गई थी। श्रीगंगानगर, भरतपुर, अलवर, डीग, खैरथल-तिजारा, सवाई माधोपुर, जयपुर एवं टोंक सरसों के प्रमुख उत्पादक जिले हैं। पूसा बोल्ड, वरुणा एवं वरदान इसकी प्रमुख किस्में हैं। चारों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08828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17/50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'लूणकरणसर' (बीकानेर) को किस फसल के अत्यधिक उत्पादन के कारण 'राजस्थान का राजकोट' कहा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मूंगफली</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सरसों</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सोयाबीन</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ईसबगोल</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3287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18/50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मूंगफली</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सरसों</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सोयाबीन</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ईसबगोल</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गुजरात का राजकोट शहर भारत में मूंगफली के उत्पादन एवं व्यापार के लिए प्रसिद्ध है। राजस्थान के बीकानेर जिले में स्थित लूणकरणसर क्षेत्र में मूंगफली का भारी उत्पादन होता है, इसी कारण लूणकरणसर को 'राजस्थान का राजकोट' कहा जाता है। मूंगफली उत्पादन में गुजरात के बाद राजस्थान का देश में द्वितीय स्थान (19.91% हिस्सेदारी) है। चंद्रा, RG-141, RSB-87 तथा कुफरी इसकी प्रमुख उन्नत किस्में हैं। यह दलहन की भाँति मिट्टी में नाइट्रोजन स्थिरीकरण कर भूमि की उर्वरता बढ़ाती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3287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18/50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वाणिज्यिक एवं नकदी फसलों के संबंध में निम्नलिखित कथनों पर विचार कीजिए: A. तंबाकू मुख्य रूप से राजस्थान के अलवर जिले में उगाई जाने वाली एक नकदी फसल है। B. अफीम (Opium) की खेती हेतु केंद्र सरकार के नारकोटिक्स विभाग से लाइसेंस लेना अनिवार्य होता है। C. अफीम का सर्वाधिक उत्पादन राजस्थान के चित्तौड़गढ़, कोटा एवं झालावाड़ जिलों में होता है। D. गन्ने का सर्वाधिक उत्पादन एवं बोया गया क्षेत्रफल जैसलमेर एवं बाड़मेर जिलों में स्थित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6925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19/50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तंबाकू एक पेयांश/नकदी फसल है जो मुख्यतः अलवर जिले में बोई जाती है। अफीम एक औषधि एवं मादक पदार्थ है जो पोस्ते (Poppy) के फल से निकलने वाले दूध (लेटेक्स) से बनती है; इसकी खेती पूर्णतः नियंत्रित होती है और लाइसेंस अनिवार्य है। चित्तौड़गढ़, कोटा, बारां व झालावाड़ इसके प्रमुख उत्पादक हैं। कथन D असत्य है क्योंकि गन्ना एक अत्यधिक जल-सघन फसल (125-150 सेमी वर्षा आवश्यक) है जिसका सर्वाधिक उत्पादन श्रीगंगानगर, चित्तौड़गढ़ व बूंदी जिलों में होता है, न कि शुष्क जैसलमेर-बाड़मेर में।</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6925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19/50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उद्यानिकी क्षेत्र में प्रसिद्ध फलों/उत्पादों एवं उनके प्रमुख उत्पादक स्थलों का सही सुमेलन कीजिए: सूची-I (उत्पाद/फल): सूची-I: A. संतरा (Mandarin) B. किन्नू व माल्टा C. धनिया (रामगंज मंडी) D. चैती/दमश्क गुलाब सूची-II: 1. झालावाड़ ('राजस्थान का छोटा नागपुर') 2. श्रीगंगानगर एवं हनुमानगढ़ 3. कोटा 4. खमनौर (राजसमंद) एवं नाथद्वारा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20/50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B-2, C-1,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राष्ट्रीय स्तर पर कृषि उत्पादन में राजस्थान का प्रदर्शन अत्यंत उत्कृष्ट है। ग्वार उत्पादन में राजस्थान 88.80% की विशाल राष्ट्रीय हिस्सेदारी के साथ देश में प्रथम स्थान पर है। रेपसीड व सरसों उत्पादन में राज्य 43.43% हिस्सेदारी के साथ प्रथम स्थान पर तथा बाजरा उत्पादन में 41.34% हिस्सेदारी के साथ देश में शीर्ष स्थान पर है। मूंगफली उत्पादन में गुजरात के पश्चात राजस्थान 19.91% हिस्सेदारी के साथ द्वितीय स्थान पर आता है, जबकि चना (17.39%) एवं सोयाबीन (8.96%) उत्पादन में राज्य का देश में तृतीय स्थान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झालावाड़ में संतरा उत्पादन अत्यधिक होने के कारण इसे 'राजस्थान का छोटा नागपुर' कहा जाता है। किन्नू, माल्टा एवं मौसमी का सर्वाधिक उत्पादन श्रीगंगानगर व हनुमानगढ़ में होता है तथा फल उत्पादन में श्रीगंगानगर प्रथम स्थान पर है। कोटा के समीप स्थित 'रामगंज मंडी' एशिया में धनिये की सबसे बड़ी व्यापारिक मंडी है। खमनौर (राजसमंद) एवं नाथद्वारा में औषधीय व सुगन्धित 'चैती अथवा दमश्क गुलाब' की खेती की जाती है, जबकि पुष्कर (अजमेर) में राजस्थान की प्रसिद्ध फूल मंडी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20/50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उगाई जाने वाली औषधीय एवं विशेष वाणिज्यिक वनस्पतियों के संदर्भ में निम्नलिखित कथनों पर विचार कीजिए: A. ईसबगोल (घोड़ा जीरा) के उत्पादन में जालोर, बाड़मेर, नागौर एवं पाली जिले अग्रणी हैं। B. बायोडीजल उत्पादन हेतु रतनजोत (Jetropha) तथा करंज के पौधों का उपयोग किया जाता है। C. राजस्थान में झामरकोटड़ा (उदयपुर) एवं कालरावास में बायोडीजल प्लांट लगाए गए हैं। D. करौली एवं सवाई माधोपुर क्षेत्र में पान की खेती विशेष छपरों में की जाती है जिन्हें 'बजेड़ा' कहा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05023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21/50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ईसबगोल (प्लांटेगो ओवाटा) जिसे स्थानीय भाषा में 'घोड़ा जीरा' कहते हैं, जालोर-सांचौर, बाड़मेर, पाली व नागौर में बहुतायत से उगाया जाता है। रतनजोत (जेट्रोफा) तथा करंज गैर-खाद्य तिलहन हैं जिनसे बायोडीजल प्राप्त होता है। RSMM द्वारा झामरकोटड़ा (उदयपुर) में तथा IKF तकनीक द्वारा कालरावास (उदयपुर) में बायोडीजल रिफाइनरी/प्लांट स्थापित किए गए हैं। करौली व सवाई माधोपुर में पान की परंपरागत खेती की जाती है और पान के खेतों को ढकने वाले घास-फूस के विशेष छपरों को 'बजेड़ा' कहा जाता है।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05023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21/50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उद्यानिकी फसलों एवं उनकी विकसित विशिष्ट किस्मों का सही मिलान कीजिए: सूची-I (फल): सूची-I: A. तरबूज B. सीताफल (Custard Apple) C. बेर D. आँवला सूची-II: 1. दुर्गापुरा केसर, शुगर बेबी, अर्का ज्योति 2. बालानगर किस्म (चित्तौड़गढ़ उत्कृष्टता केंद्र) 3. गोमा कीर्ति, थार सेविका, थार भूभराज 4. गोमा ऐश्वर्य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2907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22/50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कृषि अनुसंधान केंद्रों द्वारा विभिन्न उद्यानिकी फसलों की उन्नत किस्में विकसित की गई हैं। तरबूज की प्रसिद्ध पीली गुदे वाली किस्म 'दुर्गापुरा केसर' (RARI जयपुर द्वारा विकसित) है। सीताफल की उच्च गुणवत्ता वाली 'बालानगर किस्म' चित्तौड़गढ़ के उत्कृष्टता केंद्र से संबद्ध है। शुष्क क्षेत्र हेतु बेर की प्रमुख किस्मों में गोमा कीर्ति, थार सेविका व थार भूभराज शामिल हैं। आँवले की रोग-प्रतिरोधी एवं अधिक उपज देने वाली प्रसिद्ध किस्म 'गोमा ऐश्वर्य'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2907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22/50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में स्थित राज्य स्तरीय कृषि अनुसंधान केंद्रों एवं उनके स्थलों के संबंध में निम्नलिखित कथनों पर विचार कीजिए: A. बाजरा अनुसंधान केंद्र - बाड़मेर एवं जोधपुर B. ईसबगोल अनुसंधान केंद्र - जोधपुर C. मक्का एवं चावल अनुसंधान केंद्र - बाँसवाड़ा D. ज्वार अनुसंधान केंद्र - वल्लभनगर (उदयपुर)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5312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23/50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सरकार एवं कृषि विश्वविद्यालयों के अधीन संचालित विशिष्ट अनुसंधान केंद्र फसलों के सुधार पर कार्य करते हैं। बाजरा अनुसंधान केंद्र बाड़मेर व जोधपुर में स्थित है। ईसबगोल अनुसंधान केंद्र जोधपुर में कार्यरत है। मक्का अनुसंधान केंद्र तथा चावल अनुसंधान केंद्र दोनों ही दक्षिण राजस्थान के बाँसवाड़ा जिले में स्थापित हैं। ज्वार अनुसंधान केंद्र उदयपुर के वल्लभनगर में स्थित है। इसके अतिरिक्त बेर अनुसंधान केंद्र तथा खजूर अनुसंधान केंद्र बीछवाल (बीकानेर) में स्थित हैं। सभी चार सुमेलित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5312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23/50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भारतीय कृषि अनुसंधान परिषद (ICAR) द्वारा राजस्थान में संचालित केंद्रीय अनुसंधान संस्थानों एवं उनके स्थापना वर्ष/स्थान का सही मिलान कीजिए: सूची-I (संस्थान): सूची-I: A. केंद्रीय शुष्क क्षेत्र अनुसंधान संस्थान (CAZRI) B. राष्ट्रीय रेपसीड एवं सरसों अनुसंधान केंद्र (DRMR) C. राष्ट्रीय बीजीय मसाला अनुसंधान केंद्र (NRCSS) D. केंद्रीय शुष्क बागवानी संस्थान (CIAH) सूची-II: 1. जोधपुर (1959) 2. सेवर, भरतपुर (1993) 3. तबीजी, अजमेर (2000) 4. बीछवाल, बीकानेर (1993)</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7169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24/50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केंद्र सरकार (ICAR) द्वारा राजस्थान में महत्वपूर्ण राष्ट्रीय अनुसंधान संस्थान संचालित हैं। CAZRI (Central Arid Zone Research Institute) की स्थापना 1959 में जोधपुर में मरुस्थल प्रसार रोकने हेतु की गई थी। राष्ट्रीय रेपसीड-सरसों अनुसंधान केंद्र 20 अक्टूबर 1993 को सेवर (भरतपुर) में स्थापित हुआ। राष्ट्रीय बीजीय मसाला अनुसंधान केंद्र 2000 में तबीजी (अजमेर) में बना जहाँ जीरा, धनिया, सौंफ, मेथी पर शोध होता है। केंद्रीय शुष्क बागवानी संस्थान (CIAH) 1993 में बीछवाल (बीकानेर) में स्थापित किया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7169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24/50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स्थापित विभिन्न 'कृषि उत्कृष्टता केंद्रों' (Centers of Excellence) के संबंध में निम्नलिखित कथनों पर विचार कीजिए: A. खजूर (Date Palm) का उत्कृष्टता केंद्र सगरा भोजका (जैसलमेर) में स्थित है। B. अनार, ड्रैगन फ्रूट तथा ऑलिव (जैतून) के उत्कृष्टता केंद्र बस्सी (जयपुर) में स्थापित किए गए हैं। C. सीताफल का उत्कृष्टता केंद्र चित्तौड़गढ़ में तथा अमरुद का उत्कृष्टता केंद्र देवडावास (टोंक) में स्थित है। D. नींबू वर्गीय (Citrus) फल एवं मसालों का उत्कृष्टता केंद्र नांता (कोटा) तथा झालावाड़ में स्थित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25/50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कृषि जलवायु प्रदेशों (Agro-Climatic Zones) के संदर्भ में निम्नलिखित कथनों पर विचार कीजिए: A. भारत के कुल 15 कृषि जलवायु प्रदेशों में से 10 प्रदेश राजस्थान के अंतर्गत आते हैं। B. क्षेत्रफल की दृष्टि से राजस्थान का सबसे बड़ा कृषि जलवायु प्रदेश Zone IC (अति शुष्क आंशिक सिंचित) है। C. क्षेत्रफल की दृष्टि से सबसे छोटा कृषि जलवायु प्रदेश Zone IB (उत्तरी-पश्चिमी सिंचित मैदान) है। D. Zone IVB (आर्द्र दक्षिणी मैदान) में बाँसवाड़ा, डूंगरपुर, प्रतापगढ़ एवं सलूंबर जिले शामिल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उद्यानिकी में इजराइल व अन्य आधुनिक तकनीकों के प्रदर्शन हेतु राजस्थान में उत्कृष्टता केंद्र स्थापित किए गए हैं। सगरा भोजका (जैसलमेर) में खजूर का केंद्र है। बस्सी (जयपुर) में अनार, ड्रैगन फ्रूट एवं जैतून के तीन प्रमुख केंद्र कार्यरत हैं। सीताफल का उत्कृष्टता केंद्र चित्तौड़गढ़ में तथा अमरुद का केंद्र देवडावास (टोंक) व सवाई माधोपुर में है। नांता (कोटा) में नींबू वर्गीय पौधों तथा झालावाड़ में नींबू व मसालों का केंद्र स्थित है। इसके अलावा लहसुन का केंद्र बारां तथा सब्जी का बूंदी में है।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25/50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कृषि विश्वविद्यालयों एवं उनके स्थापना स्थलों के संबंध में कौनसा युग्म असत्य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स्वामी केशवानंद राजस्थान कृषि विश्वविद्यालय (1st) - बीछवाल, बीकानेर (1987)</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महाराणा प्रताप कृषि एवं प्रौद्योगिकी विश्वविद्यालय (2nd) - उदयपुर (1999)</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श्री कर्ण नरेंद्र कृषि विश्वविद्यालय - जोबनेर, जयपुर (2013)</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स्वामी विवेकानंद कृषि एवं पशुचिकित्सा विश्वविद्यालय - रामगंज मंडी, कोटा (2018)</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25266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26/50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स्वामी विवेकानंद कृषि एवं पशुचिकित्सा विश्वविद्यालय - रामगंज मंडी, कोटा (2018)</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स्वामी केशवानंद राजस्थान कृषि विश्वविद्यालय (1st) - बीछवाल, बीकानेर (1987)</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महाराणा प्रताप कृषि एवं प्रौद्योगिकी विश्वविद्यालय (2nd) - उदयपुर (1999)</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श्री कर्ण नरेंद्र कृषि विश्वविद्यालय - जोबनेर, जयपुर (2013)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कुल 5 सरकारी कृषि विश्वविद्यालय कार्यरत हैं। राज्य का प्रथम कृषि विश्वविद्यालय स्वामी केशवानंद राजस्थान कृषि वि.वि. 1987 में बीकानेर में बना। द्वितीय महाराणा प्रताप कृषि एवं प्रौद्योगिकी वि.वि. 1999 में उदयपुर में स्थापित हुआ। वर्ष 2013 में तीन नए कृषि विश्वविद्यालय गठित किए गए: जोधपुर कृषि वि.वि. (मंडोर, जोधपुर), श्री कर्ण नरेंद्र कृषि वि.वि. (जोबनेर, जयपुर) तथा कृषि विश्वविद्यालय (बोरखेड़ा, कोटा)। विकल्प D में वर्णित 'स्वामी विवेकानंद कृषि वि.वि. रामगंज मंडी' पूरी तरह काल्पनिक/गलत युग्म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25266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26/50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कृषि नीतियों एवं 'कृषक कल्याण कोष' के संबंध में निम्नलिखित कथनों पर विचार कीजिए: A. राजस्थान की प्रथम राज्य कृषि नीति 26 जून 2013 को जारी की गई थी। B. राज्य की 'कृषि प्रसंस्करण, कृषि व्यवसाय तथा कृषि निर्यात संवर्धन नीति' 12 दिसंबर 2019 को लागू की गई। C. 'कृषक कल्याण कोष' (K-3 Fund) का पुनर्गठन 16 दिसंबर 2019 को किया गया। D. ग्लोबल राजस्थान एग्रीटेक मीट (GRAM) का आयोजन राज्य में केवल एक बार जयपुर में किया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4931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27/50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प्रथम कृषि नीति 26 जून 2013 को घोषित हुई थी। जैविक कृषि नीति जून 2017 में लागू हुई। कृषि प्रसंस्करण व निर्यात को बढ़ावा देने के लिए 12 दिसंबर 2019 को नई प्रसंस्करण नीति लाई गई। किसानों को उपज का उचित मूल्य दिलाने व वित्तीय सहायता हेतु 16 दिसंबर 2019 को कृषक कल्याण कोष का पुनर्गठन किया गया। कथन D असत्य है क्योंकि GRAM (Global Rajasthan Agritech Meet) का आयोजन राज्य में 3 बार हो चुका है - जयपुर (नवंबर 2016), कोटा (मई 2017) तथा उदयपुर (नवंबर 2017)।</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4931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27/50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सरकार द्वारा संचालित प्रमुख कृषि विकास योजनाओं एवं उनके उद्देश्यों का सही मिलान कीजिए: सूची-I (योजना): सूची-I: A. मुख्यमंत्री बीज स्वावलंबन योजना B. गोवर्धन जैविक उर्वरक योजना C. मुख्यमंत्री किसान सम्मान निधि D. राजस्थान कृषक समर्थन योजना सूची-II: 1. कृषकों को स्वयं के खेतों में उन्नत किस्मों का गुणवत्तापूर्ण बीज उत्पादन हेतु बढ़ावा देना 2. वर्मी-कम्पोस्ट (केंचुआ खाद) निर्माण हेतु ₹10,000 प्रति किसान अनुदान देना 3. पात्र किसानों को वार्षिक ₹3,000 की प्रत्यक्ष वित्तीय सहायता प्रदान करना 4. न्यूनतम समर्थन मूल्य (MSP) पर फसलों की खरीद पर ₹150 प्रति क्विंटल अतिरिक्त बोनस देना</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7336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28/50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मुख्यमंत्री बीज स्वावलंबन योजना राज्य के सभी 10 कृषि जलवायु खंडों में लागू है जिसके तहत किसानों को गुणवत्तायुक्त बीज उत्पादन का प्रशिक्षण व मिनीकिट दिए जाते हैं। गोवर्धन जैविक उर्वरक योजना के तहत जैविक खेती को बढ़ावा देने के लिए वर्मी कम्पोस्ट हेतु ₹10,000 प्रति ब्लॉक/किसान सहायता दी जाती है। मुख्यमंत्री किसान सम्मान निधि के अंतर्गत ₹3,000 वार्षिक सहायता दी जाती है। राजस्थान कृषक समर्थन योजना के तहत MSP पर खरीद करने पर किसानों को ₹150 प्रति क्विंटल बोनस प्रदान किया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7336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28/50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संचालित राष्ट्रीय कृषि मिशनों एवं सिंचाई योजनाओं के संबंध में निम्नलिखित कथनों पर विचार कीजिए: A. प्रधानमंत्री कृषि सिंचाई योजना (PMKSY) 1 जुलाई 2015 से लागू है जिसमें केंद्र व राज्य का वित्तीय अनुपात 60:40 है। B. राष्ट्रीय कृषि विकास योजना (RKVY) वर्ष 2007-08 से 60:40 के वित्तीय अनुपात के साथ संचालित है। C. राष्ट्रीय खाद्य सुरक्षा मिशन (NFSM-गेहूँ) राजस्थान के सभी 50 जिलों में पूर्णतः लागू है। D. राष्ट्रीय बागवानी मिशन (NHM) राजस्थान के 24 जिलों में क्रियान्वित किया जा रहा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7412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29/50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PMKSY 1 जुलाई 2015 से शुरू हुई जिसमें केंद्र:राज्य अंश 60:40 है तथा इसमें AIBP, IWMP व OFWM घटक शामिल हैं। RKVY 2007-08 से 60:40 अनुपात में लागू है। राष्ट्रीय बागवानी मिशन राज्य के 24 चयनित जिलों में संचालित है। कथन C गलत है क्योंकि राष्ट्रीय खाद्य सुरक्षा मिशन (NFSM) के तहत गेहूँ केवल 18 जिलों में, मक्का 9 जिलों में, ज्वार 11 जिलों में तथा बाजरा 28 जिलों में शामिल है; केवल दलहन घटक राज्य के 41/सभी जिलों में वृहद रूप से लागू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7412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29/50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डिजिटल एग्रीकल्चर के तहत विकसित किए गए पोर्टल/ऐप्स तथा उनके उपयोग का सही सुमेलन कीजिए: सूची-I (डिजिटल पहल): सूची-I: A. राज-एम्स (Raj-AIMS) B. राजकिसान साथी पोर्टल C. धरा ऐप (Dhara App) D. बाराबंदी ऐप (Barabandi App) सूची-II: 1. कृषि में AI, ML, GIS, ब्लौकचैन, IoT व ड्रोन तकनीक का एकीकरण 2. 150 से अधिक मॉड्यूल के माध्यम से DBT (प्रत्यक्ष लाभ) हस्तांतरण 3. भूमि की जमाबंदी व गिरदावरी की नकल ऑनलाइन उपलब्ध कराना 4. नहरी क्षेत्रों में सिंचाई की बारी (नंबर) की रियल-टाइम जानकारी देना</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30/50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योजना आयोग के अनुसार भारत के 15 कृषि जलवायु प्रदेशों में से देश के जोन-6, 8, 9 एवं 14 के अंतर्गत राजस्थान में कुल 10 कृषि जलवायु क्षेत्र आते हैं। क्षेत्रफल के अनुसार राजस्थान का सबसे बड़ा कृषि जलवायु जोन IC (जैसलमेर, बीकानेर, चूरू) है। सबसे छोटा कृषि जलवायु जोन IVB (आर्द्र दक्षिणी मैदान) है, जिसमें बाँसवाड़ा, डूंगरपुर, प्रतापगढ़ एवं सलूंबर आते हैं, जबकि जोन IB (श्रीगंगानगर, हनुमानगढ़) दूसरा सबसे छोटा जोन है। अतः कथन C गलत है क्योंकि जोन IB सबसे छोटा नहीं बल्कि दूसरा सबसे छोटा जोन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कृषि में आधुनिक आईटी का प्रयोग बढ़ाने में अग्रणी है। राज-एम्स (Raj-AIMS) में आर्टिफिशियल इंटेलिजेंस, ड्रोन, जीआईएस व ब्लॉकचैन से कृषि प्रबंधन होता है। राजकिसान साथी पोर्टल किसानों की सभी योजनाओं का 'सिंगल विंडो' पोर्टल है जिसमें 150 से अधिक मॉड्यूल द्वारा ₹3,566 करोड़ से अधिक DBT वितरित हुआ है। 'धरा ऐप' से किसान मोबाइल पर जमाबंदी व गिरदावरी नकल देख सकते हैं। 'बाराबंदी ऐप' द्वारा नहरी सिंचाई क्षेत्रों (जैसे IGNP) में पानी की बारी का लाइव स्टेटस मिलता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30/50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कृषि ऋण, फसल बीमा एवं विपणन अवसंरचना के संबंध में निम्नलिखित कथनों पर विचार कीजिए: A. प्रधानमंत्री फसल बीमा योजना (PMFBY) के तहत प्रीमियम दरें खरीफ हेतु 2%, रबी हेतु 1.5% तथा बागवानी फसलों हेतु 5% निर्धारित हैं। B. सहकारी गोपाल क्रेडिट कार्ड योजना के तहत डेयरी किसानों को ₹1 लाख तक का ब्याज मुक्त ऋण प्रदान किया जाता है। C. राजस्थान राज्य वंडारगार निगम (RSWC) राज्य के 36 जिलों में 97 गोदामों का संचालन करता है। D. e-NAM पोर्टल पर व्यापार करने वाले किसानों हेतु 'कृषक उपहार योजना' के तहत कूपन दिए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45510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31/50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PMFBY में किसानों द्वारा देय प्रीमियम खरीफ फसल के लिए 2%, रबी फसल के लिए 1.5% तथा व्यावसायिक/बागवानी फसलों के लिए 5% है। डेयरी किसानों को पशु आहार व रख-रखाव हेतु 'सहकारी गोपाल क्रेडिट कार्ड योजना' के तहत ₹1 लाख तक का बिना ब्याज का लोन मिलता है। RSWC 36 जिलों में 97 गोदामों (17.25 लाख मीट्रिक टन क्षमता) के साथ भंडारण सुविधा देता है। मंडी उपज की ऑनलाइन बिक्री (e-NAM) को बढ़ावा देने के लिए 'कृषक उपहार योजना' संचालित है। चारों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45510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31/50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राइजिंग राजस्थान समिट (Rising Rajasthan Summit 2024) में कृषि क्षेत्र (Agriculture Sector) से संबंधित हस्ताक्षरित समझौतों के संदर्भ में कौनसा आंकड़ा सत्य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₹43,794.84 करोड़ के कुल 2,524 MoU हस्ताक्षरित हुए।</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₹1,00,000 करोड़ के कुल 500 MoU हस्ताक्षरित हुए।</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₹10,500 करोड़ के कुल 100 MoU हस्ताक्षरित हुए।</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कृषि क्षेत्र में कोई निजी निवेश समझौता नहीं हुआ।</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6955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32/50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₹43,794.84 करोड़ के कुल 2,524 MoU हस्ताक्षरित हुए।</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₹1,00,000 करोड़ के कुल 500 MoU हस्ताक्षरित हुए।</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₹10,500 करोड़ के कुल 100 MoU हस्ताक्षरित हुए।</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कृषि क्षेत्र में कोई निजी निवेश समझौता नहीं हुआ।</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दिसंबर 2024 में आयोजित 'राइजिंग राजस्थान ग्लोबल इन्वेस्टमेंट समिट 2024' में कृषि तथा एग्री-प्रोसेसिंग क्षेत्र में निवेशकों ने भारी रुचि दिखाई। इसके तहत कृषि एवं संबद्ध क्षेत्र में ₹43,794.84 करोड़ के कुल 2,524 समझौता ज्ञापनों (MoU) पर हस्ताक्षर किए गए। यह निवेश राज्य में एग्री-इन्फ्रास्ट्रक्चर, कोल्ड चेन, खाद्य प्रसंस्करण एवं निर्यातोन्मुख कृषि को अत्यधिक बढ़ावा देगा।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6955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32/50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भूमि उपयोग सांख्यिकी (Land Use Statistics 2024-25) के संबंध में निम्नलिखित कथनों पर विचार कीजिए: A. राज्य का कुल भौगोलिक/रिपोर्टिंग क्षेत्रफल 343.43 लाख हेक्टेयर है। B. राज्य के कुल रिपोर्टिंग क्षेत्रफल के सर्वाधिक भाग (लगभग 53.02%) पर शुद्ध बोया गया क्षेत्र (Net Sown Area) है। C. राज्य में वानिकी (Forest) के अंतर्गत आच्छादित क्षेत्र लगभग 8.08% है। D. राज्य में चालू पड़त भूमि (Current Fallow Land) का प्रतिशत लगभग 15.5%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93607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33/50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भूमि उपयोग आँकड़े 2024-25 के अनुसार राजस्थान का कुल रिपोर्टिंग क्षेत्रफल 343.43 लाख हेक्टेयर है। इसमें से शुद्ध बोया गया क्षेत्र (Net Sown Area) सर्वाधिक 53.02% (182.08 लाख हेक्टेयर) है। वानिकी के अंतर्गत 8.08% (27.72 लाख हेक्टेयर) क्षेत्र आता है। कथन D असत्य है क्योंकि चालू पड़त भूमि (जो अस्थायी रूप से 1 वर्ष के लिए खाली छोड़ी जाती है) का हिस्सा केवल 5.22% है, जबकि अकृषि कार्यों में प्रयुक्त भूमि 5.86%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93607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33/50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कृषि जोतों के आकार एवं गणना (Operational Holdings 2015-16) से संबंधित निम्नलिखित कथनों पर विचार कीजिए: A. कृषि गणना 2015-16 के अनुसार राज्य में कुल संचालित जोतों की संख्या 76.55 लाख है, जो 2010-11 की तुलना में 11.14% अधिक है। B. राज्य में औसत कृषि जोत का आकार (Average Size of Holding) घटकर 2.73 हेक्टेयर रह गया है। C. पारिवारिक बँटवारे एवं भूमि के टुकड़ों में विभाजन के कारण औसत जोत आकार में निरंतर कमी दर्ज की जा रही है। D. महिला संचालित जोतों की संख्या में 41.94% की भारी वृद्धि दर्ज की गई है, जो वर्तमान में 7.75 लाख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7656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34/50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वर्ष 2015-16 की कृषि गणना के अनुसार कुल जोतों की संख्या 76.55 लाख दर्ज की गई, जो 2010-11 (68.88 लाख) से 11.14% अधिक है। उत्तराधिकार में भूमि बँटवारे के कारण औसत जोत का आकार वर्ष 2010-11 के 3.07 हेक्टेयर से घटकर 2015-16 में 2.73 हेक्टेयर रह गया है। इस गणना का सबसे सकारात्मक पहलू महिला भूमिस्वामित्व में वृद्धि है; महिला संचालित जोतों की संख्या 41.94% बढ़कर 7.75 लाख (कुल क्षेत्रफल 16.55 लाख हेक्टेयर) हो गई है।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7656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34/50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ऐतिहासिक कृषि कानूनों/अधिनियमों एवं उनके लागू होने की तिथियों का सही मिलान कीजिए: सूची-I (कृषि अधिनियम): सूची-I: A. राजस्थान जागीर उन्मूलन अधिनियम B. राजस्थान काश्तकारी अधिनियम (Tenancy Act) C. राजस्थान जमींदारी एवं बिस्वादारी उन्मूलन अधिनियम D. राजस्थान कृषि उपज मंडी अधिनियम (APMC Act) सूची-II: 1. 13 फरवरी 1953 (मंजूरी तिथि) 2. 15 अक्टूबर 1955 3. 1 नवंबर 1959 4. 1961 (संशोधित 2015)</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35/50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कृषि जलवायु प्रदेशों को उनके अंतर्गत आने वाले प्रमुख जिलों से सुमेलित कीजिए: सूची-I (कृषि जलवायु प्रदेश): सूची-I: A. Zone IA (शुष्क पश्चिमी मैदान) B. Zone IIA (शेखावाटी अंतः प्रवाह मैदान) C. Zone IIB (लूनी अंतः प्रवाही मैदान) D. Zone IIIB (बाढ़ सम्भाव्य पूर्वी मैदान) सूची-II: 1. जोधपुर, बाड़मेर, बालोतरा, फलौदी 2. सीकर, झुंझुनूं, नागौर, डीडवाना-कुचामन 3. पाली, जालोर, सांचौर, सिरोही 4. अलवर, डीग, भरतपुर, करौली, धौलपुर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स्वतंत्रता के पश्चात कृषक सुधारों हेतु महत्वपूर्ण अधिनियम पारित किए गए। राजस्थान जागीर उन्मूलन अधिनियम 1952 को 13 फरवरी 1953 को मंजूरी मिली। किसानों को भूमि का खातेदारी अधिकार देने वाला 'राजस्थान काश्तकारी अधिनियम' 15 अक्टूबर 1955 से लागू हुआ। राजस्थान जमींदारी एवं बिस्वादारी उन्मूलन अधिनियम 1 नवंबर 1959 से प्रभावी हुआ। कृषि मंडियों के संचालन हेतु 'राजस्थान कृषि उपज मंडी अधिनियम' 1961 में बनाया गया जिसे 2015 में ई-नाम व्यापार हेतु संशोधित किया गया।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35/50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राज्य के कृषि संदर्भ में प्रयुक्त शब्दावली 'हकत-बहत' (Hakat-Bahat) का क्या अर्थ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कृषि एवं सिंचाई के लिए उपयुक्त/योग्य मानी जाने वाली भूमि</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केवल बंजर व अकृषि योग्य भूमि</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किसी किसान का राजस्व खसरा नंबर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नहरी क्षेत्र में पानी के प्रवाह का पैमाना</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65753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36/50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कृषि एवं सिंचाई के लिए उपयुक्त/योग्य मानी जाने वाली भूमि</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बंजर व अकृषि योग्य भूमि</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किसी किसान का राजस्व खसरा नंबर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नहरी क्षेत्र में पानी के प्रवाह का पैमाना</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पारंपरिक भूमि राजस्व रिकॉर्ड एवं कृषि पद्धतियों में विशेष स्थानीय शब्दावली का प्रयोग होता है। 'हकत-बहत' उस भूमि को कहा जाता है जो जोतने, बोने तथा सिंचाई एवं कृषि कार्यों के लिए सर्वथा उपयुक्त मानी जाती है। 'खसरा' (Khasra) भूमि के किसी विशिष्ट टुकड़े/प्लॉट का कानूनी पहचान नंबर होता है जिसमें क्षेत्रफल, फसल एवं किसान का विवरण दर्ज होता है। 'चालू पड़त' वह भूमि है जिस पर मिट्टी की उपजाऊ शक्ति लौटाने हेतु 1 वर्ष तक कोई फसल नहीं बोई जाती।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65753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36/50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बजट 2026-27 के अनुसार कृषि एवं किसान कल्याण हेतु की गई प्रमुख घोषणाओं पर विचार कीजिए: A. कृषि क्षेत्र हेतु सस्ती बिजली, 50,000 नए सोलर पंपों की स्थापना तथा सूक्ष्म सिंचाई (Micro-Irrigation) का विस्तार किया जाएगा। B. उपनिवेशन क्षेत्रों के ऋणग्रस्त किसानों हेतु 1 अप्रैल 2026 से 30 सितंबर 2026 के मध्य मूलधन जमा कराने पर 100% ब्याज माफी दी जाएगी। C. राजस्थान सहकारी डेयरी अवसंरचना विकास कोष को ₹1,000 करोड़ से बढ़ाकर ₹2,000 करोड़ किया गया है। D. पशुपालकों हेतु मुख्यमंत्री मंगला पशु बीमा योजना के तहत 42 लाख स्वदेशी दुधारू पशुओं का नि:शुल्क बीमा किया जाएगा।</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8980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37/50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बजट 2026-27 में कृषक कल्याण हेतु दूरगामी निर्णय लिए गए हैं। किसानों को 50 हजार सोलर पंप व सूक्ष्म सिंचाई अनुदान की घोषणा हुई है। उपनिवेशन (Colonization) क्षेत्रों में बकाया कृषि ऋणों पर 100% ब्याज माफी हेतु 1 अप्रैल से 30 सितंबर 2026 की अवधि तय की गई है। डेयरी क्षेत्र में आधारभूत ढाँचा मजबूत करने के लिए डेयरी विकास कोष को ₹1000 करोड़ से बढ़ाकर ₹2000 करोड़ कर दिया गया है। 42 लाख स्वदेशी पशुओं के लिए मुख्यमंत्री मंगला पशु बीमा योजना की घोषणा की गई है।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8980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37/50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विभिन्न कृषिगत फसलों एवं उनके सर्वाधिक उत्पादन वाले जिलों का सही मिलान कीजिए: सूची-I (फसल): सूची-I: A. बाजरा B. मक्का C. चावल D. मूंगफली सूची-II: 1. अलवर 2. चित्तौड़गढ़ 3. बूंदी 4. बीकानेर</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13851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38/50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कृषि रिपोर्ट के अनुसार प्रमुख फसलों के अग्रणी उत्पादक जिलों का वितरण इस प्रकार है: बाजरे का सर्वाधिक उत्पादन अलवर जिले में होता है (जबकि बोया गया क्षेत्र बाड़मेर में सर्वाधिक है)। मक्के का सर्वाधिक उत्पादन मेवाड़ के चित्तौड़गढ़ जिले में होता है। बासमती व सामान्य चावल का सर्वाधिक उत्पादन बूंदी जिले में होता है। मूंगफली का सर्वाधिक उत्पादन बीकानेर जिले (लूणकरणसर क्षेत्र) में होता है। इसी प्रकार गेहूँ व गन्ने का शीर्ष उत्पादक श्रीगंगानगर तथा चने व कपास का हनुमानगढ़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13851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38/50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'जीरो बजट प्राकृतिक खेती' (ZBNF) के संबंध में निम्नलिखित कथनों पर विचार कीजिए: A. ZBNF ऐसी कृषि पद्धति है जिसमें किसानों को रासायनिक खाद या बाज़ार से महंगे कीटनाशक नहीं खरीदने पड़ते। B. इस पद्धति का पायलट प्रोजेक्ट राज्य की 36 ग्राम पंचायतों तथा लगभग 20,000 किसानों के साथ चलाया गया। C. ZBNF के पायलट प्रोजेक्ट हेतु चयनित तीन प्रमुख जिले बाँसवाड़ा, टोंक तथा सिरोही हैं। D. इस पद्धति में केवल रासायनिक उर्वरकों के 50% उपयोग की ही छूट दी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7900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39/50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जीरो बजट प्राकृतिक खेती (Zero Budget Natural Farming) में ज़ीरो बाज़ार निर्भरता होती है; इसमें किसी भी प्रकार के रासायनिक उर्वरक या कीटनाशक का प्रयोग पूरी तरह वर्जित होता है (कथन D असत्य है)। इसमें देशी गाय के गोबर-मूत्र से निर्मित जीवामृत, बीजामृत, मल्चिंग (आच्छादन) एवं वाष्प के प्रयोग से प्राकृतिक खेती होती है। राज्य सरकार ने इसका पायलट प्रोजेक्ट दक्षिण व मध्य राजस्थान के बाँसवाड़ा, टोंक एवं सिरोही जिलों की 36 ग्राम पंचायतों के 20 हजार किसानों के साथ सफलता पूर्वक संचालित किया।</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7900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39/50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'मुख्यमंत्री दुग्ध उत्पादक संबल योजना' के तहत दुग्ध उत्पादकों को प्रति लीटर दूध पर कितनी अनुदान राशि (Subsidy) प्रदान की जा रही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₹5 प्रति लीटर</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₹2 प्रति लीटर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₹10 प्रति लीटर</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₹3 प्रति लीटर</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40/50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10 कृषि जलवायु प्रदेशों का प्रशासनिक एवं भौगोलिक विभाजन विशिष्ट है। Zone IA के अंतर्गत जोधपुर, बाड़मेर, बालोतरा एवं फलौदी आते हैं जहाँ बाजरा व ग्वार प्रमुख फसलें हैं। Zone IIA अंतः प्रवाही क्षेत्र में सीकर, झुंझुनूं, नागौर व डीडवाना-कुचामन शामिल हैं। Zone IIB लूनी बेसिन में पाली, जालोर, सांचौर व सिरोही आते हैं जहाँ ईसबगोल, जीरा व अरंडी उगाई जाती है। Zone IIIB बाढ़ सम्भाव्य मैदान में अलवर, डीग, भरतपुर, करौली, धौलपुर एवं सवाई माधोपुर जिले आते हैं जहाँ सरसों व गेहूँ की प्रधानता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₹5 प्रति लीटर</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₹2 प्रति लीटर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₹10 प्रति लीटर</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₹3 प्रति लीटर</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डेयरी क्षेत्र व पशुपालकों को आर्थिक बल प्रदान करने के लिए 'मुख्यमंत्री दुग्ध उत्पादक संबल योजना' संचालित की जा रही है। इसके तहत सहकारी डेयरी समितियों (RCDF) में दूध देने वाले पशुपालकों को मूल मूल्य के अतिरिक्त ₹5 प्रति लीटर का सीधा अनुदान (Subsidy) राज्य सरकार द्वारा दिया जाता है। इस योजना के माध्यम से राज्य के लाखों दुग्ध उत्पादकों को ₹519 करोड़ से अधिक की राशि वितरित की जा चुकी है, जिससे पशुधन GVA में निरंतर वृद्धि दर्ज हुई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40/50</a:t>
            </a:r>
          </a:p>
        </p:txBody>
      </p:sp>
    </p:spTree>
  </p:cSld>
  <p:clrMapOvr>
    <a:masterClrMapping/>
  </p:clrMapOvr>
</p:sld>
</file>

<file path=ppt/slides/slide8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41</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कृषि वर्ष (Agricultural Year) तथा फसल बोने की ऋतुओं के संबंध में निम्नलिखित कथनों पर विचार कीजिए: A. राजस्थान में आधिकारिक कृषि वर्ष 1 जुलाई से शुरू होकर 30 जून तक माना जाता है। B. नया कृषि वर्ष मानसून के आगमन तथा खरीफ फसलों की बुआई के साथ प्रारंभ होता है। C. जायद फसलों की बुआई मुख्य रूप से मार्च-अप्रैल में की जाती है तथा कटाई मई-जून में होती है। D. रबी की फसलों को स्थानीय भाषा में 'स्यालू' तथा खरीफ की फसलों को 'उनालू' कहा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85997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41/50</a:t>
            </a:r>
          </a:p>
        </p:txBody>
      </p:sp>
    </p:spTree>
  </p:cSld>
  <p:clrMapOvr>
    <a:masterClrMapping/>
  </p:clrMapOvr>
</p:sld>
</file>

<file path=ppt/slides/slide8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कृषि वर्ष 1 जुलाई से 30 जून की अवधि तक माना जाता है जो मानसून के आगमन के साथ शुरू होता है। मार्च-अप्रैल में बोई जाने वाली जायद (चौमासा) फसलें मई-जून में काटी जाती हैं। कथन D पूरी तरह असत्य है क्योंकि स्थानीय भाषा में खरीफ (वर्षाकालीन) फसल को 'स्यालू' या 'सावणी' कहा जाता है (क्योंकि यह सर्दी/स्याले के प्रारंभ में काटी जाती है) तथा रबी (शीतकालीन) फसल को 'उनालू' कहा जाता है (क्योंकि यह गर्मी/उनाले के प्रारंभ में काटी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85997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41/50</a:t>
            </a:r>
          </a:p>
        </p:txBody>
      </p:sp>
    </p:spTree>
  </p:cSld>
  <p:clrMapOvr>
    <a:masterClrMapping/>
  </p:clrMapOvr>
</p:sld>
</file>

<file path=ppt/slides/slide8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कृषि एवं पशुपालन विकास हेतु कार्यरत संस्थाओं तथा उनके मुख्यालय/स्थान का सही मिलान कीजिए: सूची-I (संस्थान): सूची-I: A. राजस्थान राज्य वंडारगार निगम (RSWC) B. राजस्थान कृषि अनुसंधान संस्थान (RARI) C. राजस्थान काश्तकारी बोर्ड / APMC प्रशासनिक ढाँचा D. केंद्रीय शुष्क बागवानी संस्थान (CIAH) सूची-II: 1. जयपुर 2. दुर्गापुरा (जयपुर) 3. जयपुर (1961 अधिनियम) 4. बीछवाल (बीकानेर)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1004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42/50</a:t>
            </a:r>
          </a:p>
        </p:txBody>
      </p:sp>
    </p:spTree>
  </p:cSld>
  <p:clrMapOvr>
    <a:masterClrMapping/>
  </p:clrMapOvr>
</p:sld>
</file>

<file path=ppt/slides/slide8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कृषि विकास हेतु संस्थागत ढाँचा सुदृढ़ है। RSWC (राज्य वंडारगार निगम) का मुख्यालय जयपुर में स्थित है जो राज्य में भंडारण क्षमता प्रदान करता है। RARI (Rajasthan Agricultural Research Institute) दुर्गापुरा (जयपुर) में 1943 से कार्यरत राज्य का प्रमुख शोध संस्थान है। APMC (कृषि उपज मंडी अधिनियम) के तहत मंडी बोर्ड जयपुर से नियंत्रित होता है। ICAR का केंद्रीय शुष्क बागवानी संस्थान (CIAH) बीछवाल (बीकानेर) में स्थित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1004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42/50</a:t>
            </a:r>
          </a:p>
        </p:txBody>
      </p:sp>
    </p:spTree>
  </p:cSld>
  <p:clrMapOvr>
    <a:masterClrMapping/>
  </p:clrMapOvr>
</p:sld>
</file>

<file path=ppt/slides/slide8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43</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उगाई जाने वाली तिलहनी फसलों (Oilseeds) एवं उनके उत्पादक क्षेत्रों के संबंध में निम्नलिखित कथनों पर विचार कीजिए: A. सोयाबीन उत्पादन में राजस्थान का देश में मध्य प्रदेश व महाराष्ट्र के बाद तृतीय स्थान (8.96%) है। B. सोयाबीन की खेती मुख्य रूप से कोटा, बूंदी, बारां, झालावाड़ एवं प्रतापगढ़ जिलों में होती है। C. अलसी (Linseed) की खेती मुख्यतः हाड़ौती पठारी प्रदेश के जिलों में की जाती है। D. अरंडी (Castor) के बीजों में तेल की मात्रा सर्वाधिक होती है जिसका प्रयोग दवाइयों व औद्योगिक स्नेहक में 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34095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43/50</a:t>
            </a:r>
          </a:p>
        </p:txBody>
      </p:sp>
    </p:spTree>
  </p:cSld>
  <p:clrMapOvr>
    <a:masterClrMapping/>
  </p:clrMapOvr>
</p:sld>
</file>

<file path=ppt/slides/slide8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तिलहन उत्पादन का विविध ढाँचा है। सोयाबीन एक प्रमुख खरीफ तिलहन व प्रोटीन समृद्ध फसल है जिसमें राजस्थान 8.96% राष्ट्रीय हिस्सेदारी के साथ देश में 3रे स्थान पर है और यह हाड़ौती व मालवा सीमावर्ती जिलों (झालावाड़, बारां, कोटा, बूंदी, प्रतापगढ़) में उगाई जाती है। अलसी (तीसी) हाड़ौती क्षेत्र में उगाई जाने वाली रबी तिलहन फसल है। अरंडी के बीजों में उच्चतम तेल प्रतिशत होता है जिसका औषधीय व औद्योगिक महत्व है। चारों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34095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43/50</a:t>
            </a:r>
          </a:p>
        </p:txBody>
      </p:sp>
    </p:spTree>
  </p:cSld>
  <p:clrMapOvr>
    <a:masterClrMapping/>
  </p:clrMapOvr>
</p:sld>
</file>

<file path=ppt/slides/slide8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कृषि जलवायु प्रदेशों एवं उनकी औसत वार्षिक वर्षा की मात्रा का सही सुमेलन कीजिए: सूची-I (कृषि जलवायु प्रदेश): सूची-I: A. Zone IC (अति शुष्क आंशिक सिंचित) B. Zone IA (शुष्क पश्चिमी मैदान) C. Zone IIIA (अर्द्धशुष्क पूर्वी मैदान) D. Zone IVB (आर्द्र दक्षिणी मैदान) सूची-II: 1. 10 से 35 सेमी 2. 20 से 37 सेमी 3. 50 से 70 सेमी 4. 50 से 110 सेमी</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8143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44/50</a:t>
            </a:r>
          </a:p>
        </p:txBody>
      </p:sp>
    </p:spTree>
  </p:cSld>
  <p:clrMapOvr>
    <a:masterClrMapping/>
  </p:clrMapOvr>
</p:sld>
</file>

<file path=ppt/slides/slide8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कृषि जलवायु प्रदेशों में वर्षा का वितरण पश्चिम से पूर्व तथा उत्तर-पश्चिम से दक्षिण-पूर्व की ओर बढ़ता है। सबसे शुष्क जोन IC (जैसलमेर, बीकानेर) में वर्षा मात्र 10-35 सेमी होती है। Zone IA (जोधपुर, बाड़मेर) में वर्षा 20-37 सेमी रहती है। मध्य-पूर्वीZone IIIA (जयपुर, अजमेर, दौसा, टोंक) में औसत वर्षा 50-70 सेमी होती है। अत्यधिक आर्द्र Zone IVB (डूंगरपुर, बाँसवाड़ा, प्रतापगढ़) तथा Zone V (हाड़ौती) में वर्षा 50 से 110 सेमी तक प्राप्त 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8143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44/50</a:t>
            </a:r>
          </a:p>
        </p:txBody>
      </p:sp>
    </p:spTree>
  </p:cSld>
  <p:clrMapOvr>
    <a:masterClrMapping/>
  </p:clrMapOvr>
</p:sld>
</file>

<file path=ppt/slides/slide8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कृषि के सामान्य प्रकारों एवं तकनीकों से संबंधित निम्नलिखित कथनों पर विचार कीजिए: A. कृषि के साथ-साथ पशुपालन करना 'मिश्रित कृषि' (Mixed Farming) कहलाता है जो राज्य में सर्वाधिक बाड़मेर जिले में होती है। B. पूरी तरह वर्षा पर निर्भर खेती को 'बारानी कृषि' (Rainfed Farming) कहते हैं जो बाड़मेर में सर्वाधिक होती है। C. एक वर्ष में एक ही खेत में केवल एक फसल उगाना 'मोनोकल्चर' तथा दो फसलें उगाना 'ड्यूओकल्चर' कहलाता है। D. खड़ी फसल के कटने से पूर्व ही उसी खेत में अगली फसल बो देना 'रिले क्रॉपिंग' (Relay Culture) कहलाता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45/50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कृषि जलवायु प्रदेश Zone V (आर्द्र दक्षिणी-पूर्वी मैदान) के संबंध में निम्नलिखित कथनों पर विचार कीजिए: A. इस जोन के अंतर्गत कोटा, बूंदी, बारां एवं झालावाड़ जिले शामिल हैं। B. यहाँ की वार्षिक औसत वर्षा 60 से 110 सेमी तक होती है। C. इस जोन में रबी ऋतु में सोयाबीन और मक्का प्रमुखता से बोई जाती हैं। D. हाड़ौती क्षेत्र का यह जोन मसाला एवं वाणिज्यिक फसलों के उत्पादन हेतु प्रसिद्ध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5/50</a:t>
            </a:r>
          </a:p>
        </p:txBody>
      </p:sp>
    </p:spTree>
  </p:cSld>
  <p:clrMapOvr>
    <a:masterClrMapping/>
  </p:clrMapOvr>
</p:sld>
</file>

<file path=ppt/slides/slide9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कृषि की विभिन्न पद्धतियाँ प्रचलित हैं। फसल उत्पादन के साथ पशुपालन 'मिश्रित कृषि' है जो पश्चिमी राजस्थान (बाड़मेर) में जीवनयापन का मुख्य आधार है। मानसून पर आधारित खेती 'बारानी कृषि' कहलाती है जो बाड़मेर-जैसलमेर में बहुतायत से होती है। सघनता के आधार पर 1 वर्ष में 1 फसल - मोनोकल्चर, 2 फसल - ड्यूओकल्चर, 3 फसल - ओलिगोकल्चर कहलाती है। बहुफसली पद्धति में पहली फसल की कटाई से ठीक पहले दूसरी फसल बोना रिले क्रॉपिंग (Relay Farming) कहलाता है।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45/50</a:t>
            </a:r>
          </a:p>
        </p:txBody>
      </p:sp>
    </p:spTree>
  </p:cSld>
  <p:clrMapOvr>
    <a:masterClrMapping/>
  </p:clrMapOvr>
</p:sld>
</file>

<file path=ppt/slides/slide9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46</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में 'आदिवासियों का हरा सोना' (Green Gold of Tribals) के नाम से किसे जाना जाता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बाँस (Bamboo)</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ग्वार</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अफीम</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जोजोबा</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06241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46/50</a:t>
            </a:r>
          </a:p>
        </p:txBody>
      </p:sp>
    </p:spTree>
  </p:cSld>
  <p:clrMapOvr>
    <a:masterClrMapping/>
  </p:clrMapOvr>
</p:sld>
</file>

<file path=ppt/slides/slide9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बाँस (Bamboo)</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ग्वार</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अफीम</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जोजोबा</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दक्षिणी जनजातीय क्षेत्रों (बाँसवाड़ा, डूंगरपुर, उदयपुर, प्रतापगढ़) में बहुतायत से पाए जाने वाले 'बाँस' (Bamboo) को 'आदिवासियों का हरा सोना' कहा जाता है। यह जनजातीय समुदाय की आजीविका एवं गृह निर्माण का प्रमुख साधन है। इसके अतिरिक्त कपास को 'सफेद सोना', जोजोबा/होहोबा को 'पीला सोना' या 'डेजर्ट गोल्ड', जूट को 'सुनहरा रेशा' (Golden Fibre) तथा अफीम को 'काला सोना' (Black Gold) कहा जाता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06241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46/50</a:t>
            </a:r>
          </a:p>
        </p:txBody>
      </p:sp>
    </p:spTree>
  </p:cSld>
  <p:clrMapOvr>
    <a:masterClrMapping/>
  </p:clrMapOvr>
</p:sld>
</file>

<file path=ppt/slides/slide9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महिला कृषि जोतों (Female Operational Holdings) के संबंध में कृषि गणना 2015-16 के तथ्यों पर विचार कीजिए: A. राज्य में कुल महिला संचालित जोतों की संख्या 7.75 लाख दर्ज की गई है। B. कृषि गणना 2010-11 की तुलना में 2015-16 में महिला जोतों की संख्या में 41.94% की वृद्धि हुई है। C. महिला जोतों के अंतर्गत कुल आच्छादित क्षेत्रफल 16.55 लाख हेक्टेयर है। D. राजस्थान में महिला जोतों का प्रतिशत कुल जोतों का 95% से अधिक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3028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47/50</a:t>
            </a:r>
          </a:p>
        </p:txBody>
      </p:sp>
    </p:spTree>
  </p:cSld>
  <p:clrMapOvr>
    <a:masterClrMapping/>
  </p:clrMapOvr>
</p:sld>
</file>

<file path=ppt/slides/slide9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कृषि गणना 2015-16 के अनुसार राजस्थान में महिला संचालित जोतों में उल्लेखनीय प्रगति दर्ज हुई है। कुल महिला जोतों की संख्या 7.75 लाख है, जो 2010-11 के 5.46 लाख की तुलना में 41.94% की वृद्धि को प्रदर्शित करती है। इन महिला जोतों के अधीन कुल क्षेत्रफल 16.55 लाख हेक्टेयर (कुल क्षेत्रफल का लगभग 7.89%) है। कथन D पूरी तरह गलत व अतिरंजित है क्योंकि कुल 76.55 लाख जोतों में से महिला जोतों का अनुपात लगभग 10.12% है, न कि 95%।</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3028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47/50</a:t>
            </a:r>
          </a:p>
        </p:txBody>
      </p:sp>
    </p:spTree>
  </p:cSld>
  <p:clrMapOvr>
    <a:masterClrMapping/>
  </p:clrMapOvr>
</p:sld>
</file>

<file path=ppt/slides/slide9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उद्यानिकी एवं विशेष विकास कार्यक्रमों से संबंधित संस्थाओं व पहलों का सही सुमेलन कीजिए: सूची-I (पहल/योजना): सूची-I: A. नमो ड्रोन दीदी योजना B. राज स्पाइस ऐप (Raj Spice App) C. कृषक उपहार योजना D. मुख्यमंत्री मंगला पशु बीमा योजना सूची-II: 1. महिला स्वयं सहायता समूहों (SHG) को कृषि ड्रोन उपलब्ध कराना (3% ब्याज पर) 2. मसाला व्यापार हेतु 4,000 से अधिक व्यापारियों का पंजीयन 3. e-NAM पर ₹10,000 की बिक्री पर कूपन देना 4. 42 लाख स्वदेशी पशुओं का नि:शुल्क बीमा</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54338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48/50</a:t>
            </a:r>
          </a:p>
        </p:txBody>
      </p:sp>
    </p:spTree>
  </p:cSld>
  <p:clrMapOvr>
    <a:masterClrMapping/>
  </p:clrMapOvr>
</p:sld>
</file>

<file path=ppt/slides/slide9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कृषि व पशुपालन के आधुनिकीकरण हेतु नवीन पहलें लागू की गई हैं। 'नमो ड्रोन दीदी योजना' के तहत महिला SHG को कृषि में नैनो यूरिया व कीटनाशक छिड़काव हेतु 3% रियायती ब्याज दर पर ड्रोन दिए जा रहे हैं। 'राज स्पाइस ऐप' मसालों के ऑनलाइन व्यापार हेतु 4000 पंजीकृत व्यापारियों का नेटवर्क है। 'कृषक उपहार योजना' मंडियों में e-NAM द्वारा उपज बेचने पर कूपन व ड्रॉ सुविधा देती है। 'मुख्यमंत्री मंगला पशु बीमा योजना' पशुओं की असमय मृत्यु पर सुरक्षा कवच प्रदान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54338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48/50</a:t>
            </a:r>
          </a:p>
        </p:txBody>
      </p:sp>
    </p:spTree>
  </p:cSld>
  <p:clrMapOvr>
    <a:masterClrMapping/>
  </p:clrMapOvr>
</p:sld>
</file>

<file path=ppt/slides/slide9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प्रमुख मसाला फसलों एवं उनके विशिष्ट क्षेत्रों के संबंध में निम्नलिखित कथनों पर विचार कीजिए: A. राजस्थान में सर्वाधिक कुल मसाला उत्पादन हाड़ौती क्षेत्र (झालावाड़, कोटा, बारां) में होता है। B. डीडवाना-कुचामन एवं नागौर जिले मेथी तथा पोदीना के उत्पादन के लिए विख्यात हैं। C. जालोर, बाड़मेर तथा पाली जिले जीरा एवं ईसबगोल के उत्पादन में शीर्ष स्थान रखते हैं। D. बारां जिला राज्य में लहसुन (Garlic) के वृहद उत्पादन एवं लहसुन उत्कृष्टता केंद्र हेतु जाना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8387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49/50</a:t>
            </a:r>
          </a:p>
        </p:txBody>
      </p:sp>
    </p:spTree>
  </p:cSld>
  <p:clrMapOvr>
    <a:masterClrMapping/>
  </p:clrMapOvr>
</p:sld>
</file>

<file path=ppt/slides/slide9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भारत में बीजीय व शुष्क मसालों का प्रमुख उत्पादक राज्य है। कुल मसाला उत्पादन में हाड़ौती संभाग (झालावाड़, कोटा, बारां) का दबदबा है। नागौर व डीडवाना-कुचामन क्षेत्र हरी मेथी (कसूरी मेथी) व पोदीने के लिए प्रसिद्ध है। पश्चिमी राजस्थान के जालोर-सांचौर, बाड़मेर व पाली जिले जीरा एवं ईसबगोल के प्रमुख उत्पादक हैं। बारां जिला लहसुन उत्पादन का मुख्य केंद्र है जहाँ लहसुन का विशिष्ट उत्कृष्टता केंद्र भी स्थापित किया गया है। चारों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8387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49/50</a:t>
            </a:r>
          </a:p>
        </p:txBody>
      </p:sp>
    </p:spTree>
  </p:cSld>
  <p:clrMapOvr>
    <a:masterClrMapping/>
  </p:clrMapOvr>
</p:sld>
</file>

<file path=ppt/slides/slide9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50</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'विज़न राजस्थान @2047' तथा 'आर्थिक समीक्षा 2025-26' के अनुसार राजस्थान की कृषि अर्थव्यवस्था के सुदृढ़ीकरण हेतु कौनसा कथन सर्वाधिक प्रासंगिक एवं सही है?</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पशुधन क्षेत्र की GVA में 49.35% हिस्सेदारी, फसलों का विविधीकरण तथा डिजिटल कृषि (Raj-AIMS) राजस्थान को 2047 तक 'Agricultural Powerhouse' बनाने के मुख्य आधार हैं।</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केवल खाद्यान्न फसलों के उत्पादन पर निर्भर है और यहाँ पशुधन का कोई आर्थिक योगदान नहीं है।</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राजस्थान में 100% कृषि क्षेत्र केवल नहरी सिंचाई पर निर्भर है और मानसून का कोई प्रभाव नहीं पड़ता।</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राज्य में कृषि जलवायु प्रदेशों का कोई अस्तित्व नहीं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50/50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