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Types>
</file>

<file path=_rels/.rels><?xml version="1.0" encoding="UTF-8" standalone="yes"?><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p="http://schemas.openxmlformats.org/presentationml/2006/main" xmlns:r="http://schemas.openxmlformats.org/officeDocument/2006/relationships"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Lst>
  <p:sldSz cx="12192000" cy="6858000" type="screen16x9"/>
  <p:notesSz cx="6858000" cy="9144000"/>
  <p:defaultTextStyle/>
</p:presentation>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p="http://schemas.openxmlformats.org/presentationml/2006/main" xmlns:r="http://schemas.openxmlformats.org/officeDocument/2006/relationships"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p:bodyStyle/>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में औद्योगिक विकास को गति देने वाली तथा मध्यम व बड़े पैमाने के उद्योगों को दीर्घकालिक ऋण एवं आधारभूत ढाँचा प्रदान करने वाली शीर्षस्थ संस्था कौनसी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राजस्थान वित्त निगम (RFC)</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राजस्थान राज्य औद्योगिक विकास एवं विनियोजन निगम (RIICO)</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राजस्थान लघु उद्योग निगम लिमिटेड (RAJSICO)</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राष्ट्रीय कृषि और ग्रामीण विकास बैंक (NABARD)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7328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1/44</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रोड इन्फ्रास्ट्रक्चर डवलपमेन्ट कम्पनी ऑफ राजस्थान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रेल इन्फोरमेशन डाउनलोड कारपोरेशन ऑफ राजस्थान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राजस्थान इन्डोर डेकोरेशन कारपोरेशन ऑफ रेल्वेज</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रेल इन्फ्रास्ट्रक्चर डवलपमेन्ट कारपोरेशन ऑफ राजस्थान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रिडकोर (RIDCOR) का पूरा नाम 'Road Infrastructure Development Company of Rajasthan' (रोड इन्फ्रास्ट्रक्चर डवलपमेन्ट कम्पनी ऑफ राजस्थान) है। इसकी स्थापना अक्टूबर 2004 में की गई थी। यह राजस्थान सरकार और इन्फ्रास्ट्रक्चर लीजिंग व फाइनेंशियल सर्विसेज (IL&amp;FS) के मध्य 50:50 की इक्विटी भागीदारी से गठित एक संयुक्त उपक्रम (Joint Venture) है। इस कंपनी का मुख्य कार्य राज्य में मेगा हाईवे परियोजना के तहत महत्वपूर्ण सड़क मार्गों का चौड़ीकरण, सुदृढ़ीकरण तथा टोल आधारित विश्वस्तरीय सड़क बुनियादी ढाँचे का निर्माण व रखरखाव करना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36640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5/44</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एशियाई विकास बैंक (ADB) की सहायता से राजस्थान के 6 प्रमुख शहरों में पेयजल व परिवहन क्षमताओं में वृद्धि हेतु जनवरी 2000 से चलाई जा रही योजना RUIDP का पूरा नाम क्या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राजस्थान अरबन इन्फ्रास्ट्रक्चर फाइनेन्स डवलपमेन्ट कॉर्पोरेशन</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राजस्थान अरबन इन्फ्रास्ट्रक्चर डवलपमेन्ट प्रोजेक्ट</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राजस्थान अरबन रूरल डेवलपमेंट प्रोग्राम</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राजस्थान अरबन हेल्थ सिस्टम डवलपमेन्ट प्रोजेक्ट</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63968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6/44</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राजस्थान अरबन इन्फ्रास्ट्रक्चर डवलपमेन्ट प्रोजेक्ट</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राजस्थान अरबन इन्फ्रास्ट्रक्चर फाइनेन्स डवलपमेन्ट कॉर्पोरेशन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राजस्थान अरबन रूरल डेवलपमेंट प्रोग्राम</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राजस्थान अरबन हेल्थ सिस्टम डवलपमेन्ट प्रोजेक्ट</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RUIDP का पूर्ण रूप 'राजस्थान अरबन इन्फ्रास्ट्रक्चर डवलपमेन्ट प्रोजेक्ट' (Rajasthan Urban Infrastructure Development Project) है। यह परियोजना एशियाई विकास बैंक (ADB) की वित्तीय सहायता से 18 जनवरी, 2000 से राज्य के 6 प्रमुख शहरों-जयपुर, जोधपुर, कोटा, अजमेर, बीकानेर एवं उदयपुर में चलाई जा रही है। इसका मुख्य उद्देश्य नगरीय क्षेत्रों का समग्र सामाजिक-आर्थिक विकास करना तथा सीवरेज, परिवहन व जल प्रदाय योजनाओं का विस्तार करना है। इसमें केंद्र सरकार 70% राशि परिवर्तनीय ब्याज दर पर तथा 30% राशि अनुदान के रूप में राज्य सरकार को उपलब्ध कराती है, जिसकी पुनर्भुगतान अवधि 25 वर्ष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63968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6/44</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में ग्रामीण क्षेत्रों में खादी एवं ग्रामोद्योग के विकास हेतु 'अखिल भारतीय खादी और ग्रामोद्योग बोर्ड' की स्थापना किस पंचवर्षीय योजना काल में हुई थी?</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प्रथम पंचवर्षीय योजना</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द्वितीय पंचवर्षीय योजना</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तृतीय पंचवर्षीय योजना</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चतुर्थ पंचवर्षीय योजना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91296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7/44</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प्रथम पंचवर्षीय योजना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द्वितीय पंचवर्षीय योजना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तृतीय पंचवर्षीय योजना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चतुर्थ पंचवर्षीय योजना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अखिल भारतीय खादी और ग्रामोद्योग बोर्ड की स्थापना प्रथम पंचवर्षीय योजना काल (1951-56) के दौरान की गई थी। इसके तत्त्वावधान में राजस्थान में अप्रैल 1955 में राज्य खादी एवं ग्रामोद्योग बोर्ड की स्थापना की गई। इस बोर्ड का मुख्य कार्य राज्य के ग्रामीण अंचलों में खादी एवं ग्रामोद्योग इकाइयों की स्थापना हेतु ऋण, अनुदान व तकनीकी सहायता उपलब्ध कराना है। यह संस्थान ग्रामीण अर्थव्यवस्था को मजबूती प्रदान करने तथा स्थानीय स्तर पर गैर-कृषि स्वरोजगार के अवसर पैदा करने में महत्वपूर्ण भूमिका निभाता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91296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7/44</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में नए उद्यमियों को प्रशिक्षण देने, औद्योगिक शिविरों का आयोजन करने तथा दस्तकारों के समग्र उत्थान हेतु 'उद्यम प्रोत्साहन संस्थान' की स्थापना कब की गई थी?</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अक्टूबर, 1995</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जनवरी, 1980</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मार्च, 1984</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अप्रैल, 1960</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18624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8/44</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अक्टूबर, 1995</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जनवरी, 1980</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मार्च, 1984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अप्रैल, 1960</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उद्यम प्रोत्साहन संस्थान की स्थापना अक्टूबर 1995 में की गई थी। इस संस्थान का प्रमुख उद्देश्य राज्य में नए साहसियों (उद्यमियों) को उद्यमिता विकास हेतु व्यावहारिक प्रशिक्षण प्रदान करना है। इसके लिए यह संस्थान औद्योगिक जागरूकता शिविरों, हस्तशिल्प प्रदर्शनियों व मेलों का आयोजन करता है। साथ ही औद्योगिक साहित्य का प्रकाशन कर लघु उद्यमियों, शिल्पकारों व दस्तकारों को बाजार एवं विपणन की जानकारी देकर उनका समग्र उत्थान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18624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8/44</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वित्त निगम (RFC) के संदर्भ में निम्नलिखित कथनों पर विचार कीजिए: A. RFC की स्थापना 17 जनवरी, 1955 को राज्य वित्त निगम अधिनियम, 1951 के तहत हुई थी। B. इसका प्रधान कार्यालय उद्योग भवन, जयपुर में स्थित है। C. यह निगम 2 हजार रुपये से लेकर 20 करोड़ रुपये तक के दीर्घकालिक व मध्यमकालिक ऋण स्वीकृत करता है। D. यह संस्था केवल बड़े पैमाने के सार्वजनिक उपक्रमों को वित्तीय सहायता देती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45952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9/44</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वित्त निगम (RFC) की स्थापना 17 जनवरी, 1955 को राज्य वित्त निगम अधिनियम, 1951 के अंतर्गत की गई थी। इसका मुख्यालय उद्योग भवन, जयपुर में स्थित है। यह निगम राज्य में औद्योगिक विकास हेतु लघु एवं मध्यम श्रेणी के उद्योगों को 2 हजार से लेकर 20 करोड़ रुपये तक का ऋण 10 से 14% की ब्याज दर पर उपलब्ध कराता है। कथन D असत्य है क्योंकि RFC बड़े सार्वजनिक उपक्रमों के बजाय मुख्यतः लघु व मध्यम श्रेणी के निजी/सहकारी उद्योगों को वित्तीय मदद देता है। अतः सही विकल्प B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45952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9/44</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वित्त निगम (RFC) द्वारा पूर्व सैनिकों के पुनर्वास एवं स्वरोजगार स्थापना हेतु संचालित योजना का नाम क्या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सेम्फेक्स (SEMPHEX) योजना</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राजस्थली योजना</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क्रैफिकार्ड योजना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शिल्पबाड़ी योजना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73280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10/44</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राजस्थान राज्य औद्योगिक विकास एवं विनियोजन निगम (RIICO)</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राजस्थान वित्त निगम (RFC)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राजस्थान लघु उद्योग निगम लिमिटेड (RAJSICO)</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राष्ट्रीय कृषि और ग्रामीण विकास बैंक (NABARD)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औद्योगिक विकास को गति देने वाली शीर्षस्थ संस्था राजस्थान राज्य औद्योगिक विकास एवं विनियोजन निगम लिमिटेड (RIICO) है। इसकी स्थापना मूल रूप से 28 मार्च, 1969 को राजस्थान राज्य उद्योग एवं खनिज विकास लिमिटेड के रूप में की गई थी, जिसे जनवरी 1980 में पुनर्गठित कर वर्तमान रीको (RIICO) नाम दिया गया। इसका मुख्यालय जयपुर में स्थित है। रीको का मुख्य उद्देश्य राज्य में तीव्र औद्योगिक विकास हेतु सुदृढ़ आधारभूत संरचना का निर्माण करना है, जिसके अंतर्गत यह लघु विकास केंद्रों, सेज (SEZ), तथा निर्यात संवर्धन औद्योगिक पार्कों की स्थापना करता है। इसके अतिरिक्त यह मध्यम एवं बड़े पैमाने के उद्योगों को दीर्घकालिक वित्तीय सहायता एवं ऋण उपलब्ध कराने का कार्य भी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7328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1/44</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सेम्फेक्स (SEMPHEX) योजना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राजस्थली योजना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क्रैफिकार्ड योजना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शिल्पबाड़ी योजना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वित्त निगम (RFC) द्वारा भूतपूर्व सैनिकों के कल्याण एवं स्वरोजगार स्थापना हेतु 'सेम्फेक्स' (SEMPHEX - Self Employment for Ex-Servicemen) योजना लागू की गई है। यह योजना भारतीय औद्योगिक विकास बैंक (IDBI) तथा भारत सरकार के पुनर्वास निदेशालय के सहयोग से संचालित की जाती है। इसके अंतर्गत भूतपूर्व सैनिकों व उनकी विधवाओं को लघु उद्योग अथवा सेवा क्षेत्र में स्वयं का उद्यम स्थापित करने हेतु 15 लाख रुपये तक की वित्तीय सहायता एवं रियायती ऋण स्वीकृत किया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73280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10/44</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योजना प्रक्रिया एवं विकास कार्यक्रमों के आंकलन हेतु 'राज्य मूल्यांकन संगठन' की स्थापना किस वर्ष की गई थी?</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अप्रैल, 1960</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मार्च, 1950</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नवम्बर, 1954</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जनवरी, 1958</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00609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11/44</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अप्रैल, 1960</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मार्च, 1950</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नवम्बर, 1954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जनवरी, 1958</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योजना प्रक्रिया में नियमित मूल्यांकन की आवश्यकता को ध्यान में रखते हुए राजस्थान में अप्रैल 1960 में 'राज्य मूल्यांकन संगठन' की स्थापना की गई। प्रारंभ में इस संगठन का कार्य पंचायती राज व्यवस्था एवं सामुदायिक विकास योजनाओं के प्रभावों का आंकलन करना था। समय के साथ इसकी उपयोगिता को देखते हुए इसके कार्यक्षेत्र का विस्तार कर दिया गया और अब यह राज्य के लगभग प्रत्येक विकास क्षेत्र व जनकल्याणकारी योजनाओं का प्रभाव मूल्यांकन अध्ययन (Impact Assessment Studies) प्रस्तुत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00609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11/44</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ग्रामीण गैर-कृषि विकास अभिकरण (RUDA - रूडा) के संबंध में कौन-से कथन सत्य हैं? A. रूडा की स्थापना राजस्थान सरकार द्वारा नवम्बर, 1995 में की गई थी। B. इसका मुख्य उद्देश्य ग्रामीण क्षेत्रों में गैर-कृषि आजीविका साधनों का विकास एवं क्लस्टर आधारित स्वरोजगार को बढ़ावा देना है। C. वर्तमान में यह ऊन, हाथकरघा-हस्तशिल्प, चर्म एवं लघु खनिज (स्टोन-सिरेमिक) क्षेत्र में कार्यरत है। D. यह संस्था शहरी क्षेत्रों में बड़े उद्योगों को दीर्घकालिक ऋण देती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27937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12/44</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ग्रामीण गैर-कृषि विकास अभिकरण (RUDA - रूडा) की स्थापना नवम्बर 1995 में की गई थी। यह संस्था ग्रामीण क्षेत्रों में दस्तकारों व दस्तकार परिवारों को गैर-कृषि क्षेत्र (Non-Farm Sector) में आजीविका के स्थायी साधन, रियायती वित्त, आधुनिक तकनीक एवं बाजार उपलब्ध कराती है। रूडा मुख्यतः 4 उप-क्षेत्रों-ऊन, हाथकरघा व हस्तशिल्प, चर्म (Leather) तथा लघु खनिज (पॉटरी/सिरेमिक) के क्लस्टर विकास पर केंद्रित है। कथन D गलत है क्योंकि रूडा केवल ग्रामीण गैर-कृषि क्षेत्र के लिए कार्यरत है। अतः सही उत्तर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27937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12/44</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13</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कृषि एवं ग्रामीण विकास कार्यक्रमों की सभी प्रकार की साख आवश्यकताओं को पूरा करने वाली शीर्ष संस्था 'नाबार्ड' (NABARD) की स्थापना किस समिति की सिफारिश पर हुई थी?</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शिवरमण समिति (CRAFICARD)</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सादिक अली समिति</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प्रशासनिक सुधार आयोग</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 कस्तूरीरंगन समिति</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55265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13/44</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शिवरमण समिति (CRAFICARD)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सादिक अली समिति</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प्रशासनिक सुधार आयोग</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 कस्तूरीरंगन समिति</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राष्ट्रीय कृषि और ग्रामीण विकास बैंक (NABARD) की स्थापना श्री बी. शिवरमण की अध्यक्षता में गठित 'कृषि एवं ग्रामीण विकास के लिए संस्थागत वित्त व्यवस्था की समीक्षा समिति' (CRAFICARD) की सिफारिशों के आधार पर 12 जुलाई, 1982 को की गई थी। इसका मुख्यालय मुंबई में स्थित है। नाबार्ड देश में कृषि, लघु उद्योगों, कुटीर व ग्रामोद्योगों तथा ग्रामीण बुनियादी ढांचे के विकास हेतु साख (ऋण) उपलब्ध कराने वाली सर्वोच्च संस्था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55265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13/44</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प्रवासी राजस्थानियों तथा समाज कल्याण हेतु गठित संस्थाओं व उनके विजन का मिलान कीजिए: सूची-I (संस्था): सूची-I: A. राजस्थान फाउन्डेशन (स्थापना 30 मार्च, 2001) B. रॉयल राजस्थान फाउंडेशन C. आजीविका ब्यूरो D. सार्वजनिक उपक्रम ब्यूरो (1984) सूची-II: 1. अनिवासी राजस्थानियों (NRRs) को मातृभूमि के सामाजिक-आर्थिक विकास में जोड़ना 2. विजन कथन - "औरत है तो भारत है" 3. कोविड महामारी में प्रवासी श्रमिकों को सेवा व सुरक्षा प्रदान करना 4. राज्य के सभी सार्वजनिक उपक्रमों के कार्यों की समीक्षा व अनुश्रवण</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B-2, C-1, D-4</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82593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14/44</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B-2, C-1, D-4</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फाउंडेशन की स्थापना 30 मार्च, 2001 को राजस्थान सोसाइटीज एक्ट, 1958 के तहत की गई थी ताकि अनिवासी राजस्थानियों (NRRs) को राज्य के विकास में भागीदार बनाया जा सके। रॉयल राजस्थान फाउंडेशन का विजन स्टेटमेंट "औरत है तो भारत है" है। कोविड-19 महामारी के दौरान प्रवासी श्रमिकों की सहायता हेतु 'आजीविका ब्यूरो' चर्चा में आया था। सार्वजनिक उपक्रम ब्यूरो (1984) मुख्य सचिव की अध्यक्षता में सार्वजनिक उपक्रमों की निगरानी करता है। अतः सही उत्तर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82593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14/44</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15</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हस्तकरघा एवं हस्तशिल्प विकास हेतु गठित निकायों के बारे में कथनों का परीक्षण कीजिए: A. राजस्थान राज्य हस्तकरघा विकास निगम लिमिटेड की स्थापना 3 मार्च, 1984 को हुई थी। B. भारतीय हथकरघा प्रौद्योगिकी संस्थान (IIHT) की स्थापना जोधपुर में की गई है। C. जून, 2023 में मुख्यमंत्री ने जोधपुर में पृथक 'हस्तशिल्प एवं हथकरघा निदेशालय' खोलने को मंजूरी दी। D. राजस्थान राज्य खाद्य एवं नागरिक आपूर्ति निगम की स्थापना 1984 में हुई थी।</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09921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15/44</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राज्य औद्योगिक विकास एवं विनियोजन निगम (RIICO) की स्थापना एवं पुनर्गठन के संदर्भ में निम्नलिखित कथनों पर विचार कीजिए: A. रीको की मूल स्थापना 28 मार्च, 1969 को राजस्थान राज्य उद्योग एवं खनिज विकास लिमिटेड के रूप में हुई थी। B. जनवरी, 1980 में खनिज विकास को अलग कर इसे वर्तमान 'रीको' नाम से पुनर्गठित किया गया। C. इसका मुख्यालय जोधपुर में स्थित है। D. यह राज्य में सेज (SEZ) तथा औद्योगिक पार्कों के विकास हेतु प्रमुख केंद्रीय एजेंसी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4656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2/44</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C पूर्णतः सत्य हैं। राजस्थान राज्य हस्तकरघा विकास निगम की स्थापना 3 मार्च, 1984 को हुई थी। राज्य में भारतीय हथकरघा प्रौद्योगिकी संस्थान जोधपुर में स्थित है तथा जून 2023 में जोधपुर में हस्तशिल्प एवं हथकरघा निदेशालय गठित करने की स्वीकृति दी गई। कथन D असत्य है क्योंकि 'राजस्थान राज्य खाद्य एवं नागरिक आपूर्ति निगम' की स्थापना वर्ष 2010 में की गई थी, न कि 1984 में। अतः सही उत्तर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09921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15/44</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16</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में सार्वजनिक वितरण प्रणाली को सुदृढ़ करने एवं खाद्यान्न आपूर्ति सुनिश्चित करने हेतु 'राजस्थान राज्य खाद्य एवं नागरिक आपूर्ति निगम' की स्थापना किस वर्ष हुई थी?</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वर्ष 2010</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वर्ष 2012</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वर्ष 2011</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वर्ष 2014</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37249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16/44</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वर्ष 2010</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वर्ष 2012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वर्ष 2011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वर्ष 2014</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राज्य खाद्य एवं नागरिक आपूर्ति निगम लिमिटेड (RSFCSC) की स्थापना वर्ष 2010 में की गई थी। इस निगम का मुख्य कार्य राज्य में आवश्यक उपभोग्य वस्तुओं एवं खाद्यान्नों की सुगम आपूर्ति सुनिश्चित करना, सार्वजनिक वितरण प्रणाली (PDS) के अंतर्गत खाद्यान्नों का भंडारण व वितरण करना तथा न्यूनतम समर्थन मूल्य (MSP) पर किसानों से खाद्यान्न खरीद में राज्य सरकार की मदद करना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37249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16/44</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17</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में बड़े एवं मध्यम श्रेणी के निवेश प्रस्तावों को आकर्षित करने, दिल्ली-मुंबई औद्योगिक कॉरिडोर (DMIC) हेतु नोडल एजेंसी के रूप में कार्य करने वाले 'निवेश संवर्धन ब्यूरो' (BIP) के अध्यक्ष कौन होते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राजस्थान के मुख्यमंत्री</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राजस्थान के वित्त मंत्री</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राजस्थान के उद्योग मंत्री</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राजस्थान के मुख्य सचिव</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64577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17/44</a:t>
            </a:r>
          </a:p>
        </p:txBody>
      </p:sp>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राजस्थान के मुख्यमंत्री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राजस्थान के वित्त मंत्री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राजस्थान के उद्योग मंत्री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राजस्थान के मुख्य सचिव</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निवेश प्रोत्साहन ब्यूरो (BIP - Bureau of Investment Promotion) का गठन फरवरी 1991 में पूर्ववर्ती बीडी (BIDI) को भंग करके किया गया था। इस ब्यूरो के अध्यक्ष राज्य के मुख्यमंत्री होते हैं। BIP का मुख्य कार्य मध्यम व वृहद श्रेणी के निवेशकों, प्रवासियों तथा विदेशी निवेशकों को एकल खिड़की सुविधा (Single Window System) प्रदान करना तथा राज्य में निवेश अनुकूल माहौल तैयार करना है। इसके अतिरिक्त BIP दिल्ली-मुंबई इंडस्ट्रियल कॉरिडोर (DMIC) परियोजना हेतु राज्य की नोडल एजेंसी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64577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17/44</a:t>
            </a:r>
          </a:p>
        </p:txBody>
      </p:sp>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18</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औद्योगिक व व्यापारिक प्रशासनिक ढाँचे के संबंध में कथनों पर विचार कीजिए: A. 27 मार्च, 2021 को उद्योग विभाग का नया नाम बदलकर 'उद्योग एवं वाणिज्य विभाग' कर दिया गया। B. वर्ष 1978 में स्थापित 'राजकोन' (RAJCON) लघु व मध्यम उद्यमियों को तकनीकी, प्रबंधकीय एवं वित्तीय परामर्श देती है। C. ब्यूरो ऑफ इन्वेस्टमेंट प्रमोशन (BIP) केवल सूक्ष्म व अति-लघु उद्योगों के प्रोत्साहन की प्राथमिक एजेंसी है। D. राजस्थान कन्सल्टेन्सी ऑर्गेनाइजेशन लि. (RAJCON) राज्य का सार्वजनिक बैंक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91905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18/44</a:t>
            </a:r>
          </a:p>
        </p:txBody>
      </p:sp>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और B</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27 मार्च, 2021 से राज्य सरकार ने उद्योग विभाग का नाम बदलकर 'उद्योग एवं वाणिज्य विभाग' कर दिया है। 1978 में गठित राजकोन (RAJCON) उद्यमियों को तकनीकी व प्रबंधकीय परामर्श प्रदान करती है। कथन C गलत है क्योंकि BIP वृहद व मध्यम श्रेणी के निवेश हेतु कार्यरत है (न कि लघु उद्योगों हेतु)। कथन D गलत है क्योंकि राजकोन एक परामर्शदात्री (Consultancy) संस्था है, बैंक नहीं। अतः केवल कथन A और B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91905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18/44</a:t>
            </a:r>
          </a:p>
        </p:txBody>
      </p:sp>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सितंबर 1984 में मुख्य सचिव की अध्यक्षता में स्थापित 'सार्वजनिक उपक्रम ब्यूरो' (Bureau of Public Enterprises) का निम्नलिखित में से कौनसा कार्य नहीं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राजस्थान में निजी उपक्रमों को संचालन हेतु दिशा-निर्देश जारी करना।</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राज्य के सभी सार्वजनिक क्षेत्र के उपक्रमों के कार्यों की निगरानी व समीक्षा करना।</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विभिन्न सार्वजनिक उपक्रमों की कार्यप्रणाली व कर्मचारी नीतियों में समन्वय बनाना।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सार्वजनिक उपक्रमों के लिए सूचनाएं एकत्र करने हेतु समाशोधन गृह (Clearing House) सेवाएं देना।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19233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19/44</a:t>
            </a:r>
          </a:p>
        </p:txBody>
      </p:sp>
    </p:spTree>
  </p:cSld>
  <p:clrMapOvr>
    <a:masterClrMapping/>
  </p:clrMapOvr>
</p:sld>
</file>

<file path=ppt/slides/slide3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राजस्थान में निजी उपक्रमों को संचालन हेतु दिशा-निर्देश जारी करना।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राज्य के सभी सार्वजनिक क्षेत्र के उपक्रमों के कार्यों की निगरानी व समीक्षा करना।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विभिन्न सार्वजनिक उपक्रमों की कार्यप्रणाली व कर्मचारी नीतियों में समन्वय बनाना।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सार्वजनिक उपक्रमों के लिए सूचनाएं एकत्र करने हेतु समाशोधन गृह (Clearing House) सेवाएं देना।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सार्वजनिक उपक्रम ब्यूरो की स्थापना सितंबर 1984 में मुख्य सचिव की अध्यक्षता में की गई थी। यह संगठन केवल राज्य सरकार के स्वामित्व वाले सार्वजनिक क्षेत्र के उपक्रमों (PSUs) की समीक्षा, मूल्यांकन, प्रबंधकीय सुधार, प्रशिक्षण तथा कर्मचारी नीतियों में समरूपता लाने का कार्य करता है। यह संस्था राज्य के निजी क्षेत्र के उपक्रमों को कोई दिशा-निर्देश जारी नहीं करती है। अतः विकल्प A इसका कार्य नहीं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19233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19/44</a:t>
            </a:r>
          </a:p>
        </p:txBody>
      </p:sp>
    </p:spTree>
  </p:cSld>
  <p:clrMapOvr>
    <a:masterClrMapping/>
  </p:clrMapOvr>
</p:sld>
</file>

<file path=ppt/slides/slide3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13 मार्च, 2024 को 'मुख्यमंत्री राजस्थान आर्थिक सुधार सलाहकार परिषद' (CMRETAC) के स्थान पर किस नए थिंक-टैंक संस्थान का गठन किया गया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राजस्थान इंस्टीट्यूट फॉर ट्रांसफॉर्मेशन एण्ड इनोवेशन (RITI)</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राजस्थान कौंसिल ऑफ इकोनॉमिक एडवाइजर्स</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राजस्थान सेंटर ऑफ एडवांस्ड टेक्नोलॉजी</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राजस्थान आर्थिक एवं वित्तीय मामले परिषद</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46561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20/44</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रीको की स्थापना 28 मार्च, 1969 को 'राजस्थान राज्य उद्योग एवं खनिज विकास निगम लिमिटेड' (RSIMDC) के रूप में हुई थी। जनवरी 1980 में खनिज विकास क्षेत्र को अलग करके 'राजस्थान राज्य खान एवं खनिज लिमिटेड' (RSMM) का गठन किया गया तथा औद्योगिक विकास हेतु वर्तमान रीको (RIICO) अस्तित्व में आया। इसका मुख्यालय जयपुर में स्थित है, न कि जोधपुर में, इसलिए कथन C असत्य है। रीको राज्य में स्पेशल इकोनॉमिक ज़ोन (SEZ), एग्रो फूड पार्क और निर्यात संवर्धन पार्क विकसित करने वाली शीर्ष एजेंसी है। अतः सही उत्तर विकल्प B (केवल A, B और D)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4656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2/44</a:t>
            </a:r>
          </a:p>
        </p:txBody>
      </p:sp>
    </p:spTree>
  </p:cSld>
  <p:clrMapOvr>
    <a:masterClrMapping/>
  </p:clrMapOvr>
</p:sld>
</file>

<file path=ppt/slides/slide4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राजस्थान इंस्टीट्यूट फॉर ट्रांसफॉर्मेशन एण्ड इनोवेशन (RITI)</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राजस्थान कौंसिल ऑफ इकोनॉमिक एडवाइजर्स</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राजस्थान सेंटर ऑफ एडवांस्ड टेक्नोलॉजी</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राजस्थान आर्थिक एवं वित्तीय मामले परिषद</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सरकार ने 13 मार्च, 2024 को पूर्व गठित 'मुख्यमंत्री राजस्थान आर्थिक सुधार सलाहकार परिषद' (CMRETAC) के स्थान पर 'राजस्थान इंस्टीट्यूट फॉर ट्रांसफॉर्मेशन एण्ड इनोवेशन' (RITI - रीती) का गठन किया है। मुख्यमंत्री RITI के अध्यक्ष होंगे। यह संस्थान राज्य के आर्थिक परिदृश्य में सुधार हेतु थिंक-टैंक के रूप में कार्य करेगा तथा नीति आयोग के सहयोग से 'विकसित राजस्थान 2047' का विजन दस्तावेज तैयार करने एवं राज्य के संसाधनों के सर्वोत्तम उपयोग हेतु नीतिगत मार्गदर्शन प्रदान करेगा।</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46561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20/44</a:t>
            </a:r>
          </a:p>
        </p:txBody>
      </p:sp>
    </p:spTree>
  </p:cSld>
  <p:clrMapOvr>
    <a:masterClrMapping/>
  </p:clrMapOvr>
</p:sld>
</file>

<file path=ppt/slides/slide4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21</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परिवर्तन एवं नवाचार संस्थान (RITI) के मुख्य उद्देश्यों के संबंध में कथनों पर विचार कीजिए: A. राज्य में उपलब्ध भौतिक, वित्तीय एवं मानव संसाधन का आंकलन करना। B. 'विकसित राजस्थान 2047' का लक्ष्य हासिल करने हेतु नीतिगत रूपरेखा तैयार करना। C. आम जनता के जीवन स्तर में सुधार हेतु जन-कल्याणकारी तंत्र विकसित करना। D. राज्य के सभी इंजीनियरिंग छात्रों को आईटी (IT) क्षेत्र में अनिवार्य व्यावसायिक प्रशिक्षण प्रदान करना।</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73889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21/44</a:t>
            </a:r>
          </a:p>
        </p:txBody>
      </p:sp>
    </p:spTree>
  </p:cSld>
  <p:clrMapOvr>
    <a:masterClrMapping/>
  </p:clrMapOvr>
</p:sld>
</file>

<file path=ppt/slides/slide4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RITI की स्थापना राज्य के समग्र आर्थिक विकास हेतु एक उच्चस्तरीय थिंक-टैंक के रूप में की गई है। इसके प्राथमिक कार्यों में राज्य के संसाधनों का अनुमान लगाना, सर्वोत्तम उपयोग हेतु नीतियां सुझाना, देश-विदेश की सफल नीतियों का अध्ययन करना तथा 'विकसित राजस्थान 2047' विजन डाक्यूमेंट तैयार करना शामिल है। छात्रों को IT प्रशिक्षण देना RITI का कार्य नहीं है (यह कार्य RCTEC/रूट्स द्वारा किया जाता है)। अतः केवल A, B और C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73889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21/44</a:t>
            </a:r>
          </a:p>
        </p:txBody>
      </p:sp>
    </p:spTree>
  </p:cSld>
  <p:clrMapOvr>
    <a:masterClrMapping/>
  </p:clrMapOvr>
</p:sld>
</file>

<file path=ppt/slides/slide4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हाल ही में घोषित / स्थापित अवसंरचनात्मक परियोजनाओं एवं निकायों का मिलान कीजिए: सूची-I (परियोजना / निकाय): सूची-I: A. राजस्थान मंडपम कन्वेंशन सेंटर B. मारवाड़ क्षेत्रीय जनजाति विकास बोर्ड का मुख्यालय C. राजस्थान रियल एस्टेट रेगुलेटरी अथॉरिटी (RERA) D. विकसित राजस्थान 2047 दस्तावेज सूची-II: 1. जयपुर (रीको और NBCC द्वारा निर्मित) 2. जोधपुर 3. 6 मार्च, 2019 को गठित 4. RITI और नीति आयोग द्वारा तैयार</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C-1,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01218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22/44</a:t>
            </a:r>
          </a:p>
        </p:txBody>
      </p:sp>
    </p:spTree>
  </p:cSld>
  <p:clrMapOvr>
    <a:masterClrMapping/>
  </p:clrMapOvr>
</p:sld>
</file>

<file path=ppt/slides/slide4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C-1,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जयपुर में प्रदर्शनियों व सम्मेलनों हेतु रीको तथा NBCC द्वारा 'राजस्थान मंडपम कन्वेंशन सेंटर' बनाया जा रहा है। मारवाड़ क्षेत्रीय जनजाति विकास बोर्ड का मुख्यालय जोधपुर में प्रस्तावित है। आवंटियों व प्रमोटरों के हितों की रक्षा हेतु 6 मार्च, 2019 को 'रेरा' (RERA) का गठन हुआ। 'विकसित राजस्थान 2047' दस्तावेज RITI व नीति आयोग द्वारा साझा रूप से तैयार किया गया है। अतः सही मिलान A-1, B-2, C-3, D-4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01218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22/44</a:t>
            </a:r>
          </a:p>
        </p:txBody>
      </p:sp>
    </p:spTree>
  </p:cSld>
  <p:clrMapOvr>
    <a:masterClrMapping/>
  </p:clrMapOvr>
</p:sld>
</file>

<file path=ppt/slides/slide4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23</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में सार्वजनिक-निजी सहभागिता (PPP) परियोजनाओं में समन्वय हेतु गठित 'PPP सेल' तथा सतत् विकास लक्ष्यों (SDGs) के प्रभावी क्रियान्वयन हेतु नोडल विभाग कौन सा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आयोजना विभाग (Planning Department)</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उद्योग एवं वाणिज्य विभाग</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वित्त विभाग</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मुख्यमंत्री कार्यालय</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28546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23/44</a:t>
            </a:r>
          </a:p>
        </p:txBody>
      </p:sp>
    </p:spTree>
  </p:cSld>
  <p:clrMapOvr>
    <a:masterClrMapping/>
  </p:clrMapOvr>
</p:sld>
</file>

<file path=ppt/slides/slide4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आयोजना विभाग (Planning Department)</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उद्योग एवं वाणिज्य विभाग</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वित्त विभाग</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मुख्यमंत्री कार्यालय</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वर्ष 2007-08 में आयोजना विभाग (Planning Department) के अंतर्गत 'सार्वजनिक-निजी सहभागिता प्रकोष्ठ' (PPP Cell) का गठन किया गया, जो राज्य सरकार के पीपीपी प्रयासों की नोडल एजेंसी है। इसके अतिरिक्त संयुक्त राष्ट्र संघ के सतत् विकास लक्ष्यों (SDGs) के राज्य में प्रभावी क्रियान्वयन व निगरानी हेतु भी आयोजना विभाग को ही नोडल विभाग घोषित किया गया है, जिसकी राज्यस्तरीय समिति के अध्यक्ष मुख्य सचिव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28546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23/44</a:t>
            </a:r>
          </a:p>
        </p:txBody>
      </p:sp>
    </p:spTree>
  </p:cSld>
  <p:clrMapOvr>
    <a:masterClrMapping/>
  </p:clrMapOvr>
</p:sld>
</file>

<file path=ppt/slides/slide4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24</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सहकारी साख (ऋण) व्यवस्था के त्रि-स्तरीय ढाँचे के संबंध में कथनों पर विचार कीजिए: A. शीर्ष स्तर पर 'राजस्थान राज्य सहकारी बैंक लिमिटेड' (Apex Bank) जयपुर में कार्यरत है, जिसकी स्थापना 14 अक्टूबर, 1953 को हुई थी। B. जिला स्तर पर 'केन्द्रीय सहकारी बैंक' (जिला सहकारी बैंक) मध्यमकालीन ऋण उपलब्ध कराते हैं। C. प्राथमिक (ग्राम) स्तर पर 'प्राथमिक कृषि साख समितियां' (PACS) कृषकों को अल्पकालीन फसली ऋण एवं कृषि आदान (बीज/खाद) देती हैं। D. राजस्थान में सहकारी साख व्यवस्था चार-स्तरीय ढाँचे पर आधारित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55874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24/44</a:t>
            </a:r>
          </a:p>
        </p:txBody>
      </p:sp>
    </p:spTree>
  </p:cSld>
  <p:clrMapOvr>
    <a:masterClrMapping/>
  </p:clrMapOvr>
</p:sld>
</file>

<file path=ppt/slides/slide4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राजस्थान में सहकारी साख व्यवस्था त्रि-स्तरीय (3-tier) ढाँचे पर काम करती है। राज्य स्तर पर एपेक्स बैंक (14 अक्टूबर 1953), जिला स्तर पर केंद्रीय सहकारी बैंक तथा ग्राम स्तर पर प्राथमिक साख समितियां (PACS) स्थापित हैं। कथन D गलत है क्योंकि ढाँचा त्रि-स्तरीय है, न कि चतुर्थ-स्तरीय। अतः सही उत्तर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55874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24/44</a:t>
            </a:r>
          </a:p>
        </p:txBody>
      </p:sp>
    </p:spTree>
  </p:cSld>
  <p:clrMapOvr>
    <a:masterClrMapping/>
  </p:clrMapOvr>
</p:sld>
</file>

<file path=ppt/slides/slide4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25</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में सहकारिता आंदोलन का उदय वर्ष 1904 में अजमेर व भरतपुर से माना जाता है। राज्य की प्रथम पंजीकृत सहकारी समिति अक्टूबर, 1905 में कहाँ स्थापित की गई थी?</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भिनाय (अजमेर)</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जावला (नागौर)</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गुलाबपुरा (भीलवाड़ा)</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बस्सी (जयपुर)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83202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25/44</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में लघु उद्योगों एवं हस्तशिल्पियों को कच्चा माल, वित्तीय सहायता तथा निर्मित उत्पादों के विपणन हेतु 'राजस्थली' आउटलेट्स का संचालन करने वाली संस्था कौनसी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रीको (RIICO)</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राजस्थान वित्त निगम (RFC)</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राजस्थान लघु उद्योग निगम लिमिटेड (RAJSICO)</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राजस्थान पर्यटन विकास निगम (RTDC)</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1984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3/44</a:t>
            </a:r>
          </a:p>
        </p:txBody>
      </p:sp>
    </p:spTree>
  </p:cSld>
  <p:clrMapOvr>
    <a:masterClrMapping/>
  </p:clrMapOvr>
</p:sld>
</file>

<file path=ppt/slides/slide5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भिनाय (अजमेर)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जावला (नागौर)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गुलाबपुरा (भीलवाड़ा)</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बस्सी (जयपुर)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राजस्थान में सहकारिता का उदय वर्ष 1904 में अजमेर तथा भरतपुर/डीग में कृषि बैंकों की स्थापना के साथ हुआ। राज्य की प्रथम प्राथमिक सहकारी समिति की औपचारिक स्थापना अक्टूबर, 1905 में अजमेर जिले के 'भिनाय' नामक स्थान पर की गई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83202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25/44</a:t>
            </a:r>
          </a:p>
        </p:txBody>
      </p:sp>
    </p:spTree>
  </p:cSld>
  <p:clrMapOvr>
    <a:masterClrMapping/>
  </p:clrMapOvr>
</p:sld>
</file>

<file path=ppt/slides/slide5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26</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में सहकारिता के क्षेत्र में लगे कर्मियों व अधिकारियों के शिक्षण, प्रशिक्षण एवं क्षमता निर्माण हेतु 'राजस्थान सहकारी शिक्षा एवं प्रबंधन संस्थान' (RICEM - राइसैम) की स्थापना कहाँ की गई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झालाना डूंगरी, जयपुर (1 अप्रैल, 1994)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मथानिया, जोधपुर</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बीछवाल, बीकानेर</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डबोक, उदयपुर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10530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26/44</a:t>
            </a:r>
          </a:p>
        </p:txBody>
      </p:sp>
    </p:spTree>
  </p:cSld>
  <p:clrMapOvr>
    <a:masterClrMapping/>
  </p:clrMapOvr>
</p:sld>
</file>

<file path=ppt/slides/slide5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झालाना डूंगरी, जयपुर (1 अप्रैल, 1994)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मथानिया, जोधपुर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बीछवाल, बीकानेर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डबोक, उदयपुर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राजस्थान सहकारी शिक्षा एवं प्रबंधन संस्थान (RICEM - राइसैम) की स्थापना 1 अप्रैल, 1994 को झालाना डूंगरी, जयपुर में की गई थी। यह संस्थान राज्य में सहकारी समितियों के प्रतिनिधियों, बैंक कर्मचारियों तथा सहकारिता विभाग के अधिकारियों को आधुनिक प्रबंधन, बैंकिंग प्रणाली एवं सहकारी नियमों का गुणवत्तापूर्ण प्रशिक्षण प्रदान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10530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26/44</a:t>
            </a:r>
          </a:p>
        </p:txBody>
      </p:sp>
    </p:spTree>
  </p:cSld>
  <p:clrMapOvr>
    <a:masterClrMapping/>
  </p:clrMapOvr>
</p:sld>
</file>

<file path=ppt/slides/slide5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27</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के जनजातीय क्षेत्रों के आर्थिक उत्थान, वनोपज के उचित मूल्य दिलाने तथा साहूकारों के शोषण से मुक्ति हेतु वर्ष 1976 में 'राजस्थान जनजाति क्षेत्रीय विकास सहकारी संघ' की स्थापना कहाँ की गई?</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उदयपुर</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बांसवाड़ा</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डूंगरपुर</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प्रतापगढ़</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37858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27/44</a:t>
            </a:r>
          </a:p>
        </p:txBody>
      </p:sp>
    </p:spTree>
  </p:cSld>
  <p:clrMapOvr>
    <a:masterClrMapping/>
  </p:clrMapOvr>
</p:sld>
</file>

<file path=ppt/slides/slide5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उदयपुर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बांसवाड़ा</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डूंगरपुर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प्रतापगढ़</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'राजस्थान जनजाति क्षेत्रीय विकास सहकारी संघ' (TADCF) की स्थापना वर्ष 1976 में की गई थी और इसका मुख्यालय उदयपुर में स्थित है। यह संस्था अनुसूचित जनजाति के लोगों को कृषि व मामूली वनोपज (MFP) का उचित मूल्य दिलाकर साहूकारों एवं बिचौलियों के शोषण से बचाती है तथा उन्हें रियायती ऋण व उपभोक्ता वस्तुएं उपलब्ध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37858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27/44</a:t>
            </a:r>
          </a:p>
        </p:txBody>
      </p:sp>
    </p:spTree>
  </p:cSld>
  <p:clrMapOvr>
    <a:masterClrMapping/>
  </p:clrMapOvr>
</p:sld>
</file>

<file path=ppt/slides/slide5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28</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कृषि एवं ग्रामीण विकास हेतु संस्थागत वित्त की समीक्षा के लिए गठित श्री शिवरमण समिति (1981) की रिपोर्ट को किस नाम से जाना जाता है, जिसके आधार पर ग्राम सेवा समितियों में क्रैफिकार्ड योजना (1984) लागू हुई?</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क्रैफिकार्ड रिपोर्ट (CRAFICARD Report)</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कोफ्रामार्ट रिपोर्ट</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एग्रीरुड रिपोर्ट</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रुडकोप रिपोर्ट</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65186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28/44</a:t>
            </a:r>
          </a:p>
        </p:txBody>
      </p:sp>
    </p:spTree>
  </p:cSld>
  <p:clrMapOvr>
    <a:masterClrMapping/>
  </p:clrMapOvr>
</p:sld>
</file>

<file path=ppt/slides/slide5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क्रैफिकार्ड रिपोर्ट (CRAFICARD Report)</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कोफ्रामार्ट रिपोर्ट</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एग्रीरुड रिपोर्ट</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रुडकोप रिपोर्ट</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अखिल भारतीय साख सर्वेक्षण समिति के बाद भारत सरकार द्वारा कृषि ऋण ढाँचे के पुनर्गठन हेतु श्री शिवरमण की अध्यक्षता में समिति बनाई गई, जिसकी रिपोर्ट 'क्रैफिकार्ड रिपोर्ट' (CRAFICARD - Committee to Review Arrangements for Institutional Credit for Agriculture and Rural Development) कहलाती है। इसी समिति की सिफारिश पर 1982 में नाबार्ड बना तथा 1984 में बहुउद्देश्यीय ऋण हेतु 'क्रैफिकार्ड योजना' लागू हुई।</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65186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28/44</a:t>
            </a:r>
          </a:p>
        </p:txBody>
      </p:sp>
    </p:spTree>
  </p:cSld>
  <p:clrMapOvr>
    <a:masterClrMapping/>
  </p:clrMapOvr>
</p:sld>
</file>

<file path=ppt/slides/slide5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डेयरी विकास एवं सहकारी डेयरी फेडरेशन के संदर्भ में कथनों का परीक्षण कीजिए: A. वर्ष 1975 में 'राजस्थान राज्य डेयरी विकास निगम' की स्थापना हुई, जिसे 1977 में 'राजस्थान सहकारी डेयरी फेडरेशन' (RCDF) नाम दिया गया। B. RCDF का मुख्यालय जयपुर में स्थित है। C. राजस्थान में प्रथम महिला दुग्ध उत्पादक सहकारी समिति बीकानेर जिले में प्रारंभ की गई थी। D. RCDF केवल शहरी क्षेत्रों में दूध की आपूर्ति करता है और पशुपालकों से दूध नहीं खरीदता।</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92514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29/44</a:t>
            </a:r>
          </a:p>
        </p:txBody>
      </p:sp>
    </p:spTree>
  </p:cSld>
  <p:clrMapOvr>
    <a:masterClrMapping/>
  </p:clrMapOvr>
</p:sld>
</file>

<file path=ppt/slides/slide5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RCDF की स्थापना मूलतः 1975 में डेयरी विकास निगम के रूप में हुई और 1977 में RCDF बनी, जिसका मुख्यालय जयपुर में है। राज्य की पहली महिला दुग्ध उत्पादक समिति बीकानेर में गठित हुई थी। कथन D गलत है क्योंकि RCDF का प्राथमिक कार्य ही ग्रामीण पशुपालकों से उचित मूल्य पर दूध संकलित करना तथा दुग्ध उत्पादकों के हितों का संरक्षण करना है। अतः सही उत्तर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92514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29/44</a:t>
            </a:r>
          </a:p>
        </p:txBody>
      </p:sp>
    </p:spTree>
  </p:cSld>
  <p:clrMapOvr>
    <a:masterClrMapping/>
  </p:clrMapOvr>
</p:sld>
</file>

<file path=ppt/slides/slide5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30</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राज्य सहकारी क्रय-विक्रय संघ (राजफैड - RAJFED) के संदर्भ में कौन-से कथन सत्य हैं? A. राजफैड का गठन 26 नवम्बर, 1957 को जयपुर में किया गया था। B. यह राज्य में किसानों को उन्नत बीज, रासायनिक उर्वरक एवं कीटनाशक उचित मूल्य पर उपलब्ध कराता है। C. इसके अधीन पशु आहार संयंत्र तथा कीटनाशक दवाई निर्माण इकाई झोटवाड़ा (जयपुर) में कार्यरत हैं। D. राजफैड राज्य में कृषि विकास के सर्वोच्च बैंक (Apex Bank) के रूप में कार्य करता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19842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30/44</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राजस्थान लघु उद्योग निगम लिमिटेड (RAJSICO)</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रीको (RIICO)</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राजस्थान वित्त निगम (RFC)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राजस्थान पर्यटन विकास निगम (RTDC)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लघु उद्योग निगम लिमिटेड (RAJSICO - राजसीको) की स्थापना 3 जून, 1961 को भारतीय कंपनी अधिनियम, 1956 के तहत की गई थी। इसका मुख्य उद्देश्य राज्य में लघु औद्योगिक इकाइयों एवं हस्तशिल्पियों को पर्याप्त प्रोत्साहन, कच्चा माल, प्रशिक्षण एवं विपणन की सुविधा प्रदान करना है। राजसीको हस्तशिल्पियों से सीधे उनकी वस्तुएं खरीदता है और उनके प्रचार-प्रसार व बिक्री के लिए 'राजस्थली' एम्पोरियम/आउटलेट्स का संचालन करता है। इसके अलावा राजसीको ने अंतर्राष्ट्रीय व्यापारिक जोन की स्थापना भी की है, ताकि राज्य के दस्तकारों को उनके उत्पादों का उचित मूल्य मिल सके।</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1984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3/44</a:t>
            </a:r>
          </a:p>
        </p:txBody>
      </p:sp>
    </p:spTree>
  </p:cSld>
  <p:clrMapOvr>
    <a:masterClrMapping/>
  </p:clrMapOvr>
</p:sld>
</file>

<file path=ppt/slides/slide6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राजफैड (RAJFED) की स्थापना 26 नवम्बर, 1957 को जयपुर में हुई। यह प्राथमिक क्रय-विक्रय समितियों की शीर्ष संस्था है जो किसानों को खाद, बीज, कीटनाशक व कृषि यंत्र उपलब्ध कराती है तथा समर्थन मूल्य पर कृषि उपज खरीदती है। झोटवाड़ा में इसके पशु आहार व कीटनाशक संयंत्र हैं। कथन D गलत है क्योंकि राज्य का सर्वोच्च सहकारी बैंक 'राजस्थान राज्य सहकारी बैंक' (Apex Bank) है, राजफैड नहीं। अतः सही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19842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30/44</a:t>
            </a:r>
          </a:p>
        </p:txBody>
      </p:sp>
    </p:spTree>
  </p:cSld>
  <p:clrMapOvr>
    <a:masterClrMapping/>
  </p:clrMapOvr>
</p:sld>
</file>

<file path=ppt/slides/slide6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राज्य सहकारी क्रय-विक्रय संघ (राजफैड) के नियंत्रण में राज्य के किन दो जिलों में सहकारी शीत भण्डार (Cooperative Cold Storages) संचालित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जयपुर एवं अलवर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अजमेर एवं जोधपुर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कोटा एवं भरतपुर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ब्यावर एवं भीलवाड़ा</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47170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31/44</a:t>
            </a:r>
          </a:p>
        </p:txBody>
      </p:sp>
    </p:spTree>
  </p:cSld>
  <p:clrMapOvr>
    <a:masterClrMapping/>
  </p:clrMapOvr>
</p:sld>
</file>

<file path=ppt/slides/slide6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जयपुर एवं अलवर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अजमेर एवं जोधपुर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कोटा एवं भरतपुर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ब्यावर एवं भीलवाड़ा</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कृषि उपजों, फल एवं सब्जियों को लंबे समय तक सुरक्षित रखने तथा किसानों को संकटकालीन बिक्री से बचाने हेतु राजफैड द्वारा जयपुर तथा अलवर जिलों में 'सहकारी शीत भंडार' (Cooperative Cold Storage) स्थापित एवं संचालित किए गए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47170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31/44</a:t>
            </a:r>
          </a:p>
        </p:txBody>
      </p:sp>
    </p:spTree>
  </p:cSld>
  <p:clrMapOvr>
    <a:masterClrMapping/>
  </p:clrMapOvr>
</p:sld>
</file>

<file path=ppt/slides/slide6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32</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राज्य सहकारी भूमि विकास बैंक (स्थापना 26 मार्च, 1957, जयपुर) द्वारा कृषकों को भूमि सुधार, ट्रैक्टर/कृषि यंत्र क्रय एवं लघु सिंचाई कार्यों हेतु किस अवधि के लिए ऋण प्रदान किया जाता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दीर्घकालिक अवधि (5 से 15 वर्ष)</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अल्पकालिक अवधि (5 से 15 माह)</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मध्यकालिक अवधि (1 से 3 वर्ष)</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1 वर्ष से कम के लिए</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74498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32/44</a:t>
            </a:r>
          </a:p>
        </p:txBody>
      </p:sp>
    </p:spTree>
  </p:cSld>
  <p:clrMapOvr>
    <a:masterClrMapping/>
  </p:clrMapOvr>
</p:sld>
</file>

<file path=ppt/slides/slide6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दीर्घकालिक अवधि (5 से 15 वर्ष)</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अल्पकालिक अवधि (5 से 15 माह)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मध्यकालिक अवधि (1 से 3 वर्ष)</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1 वर्ष से कम के लिए</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राजस्थान राज्य सहकारी भूमि विकास बैंक किसानों को दीर्घकालिक (Long-term) अवधि यानी 5 से 15 वर्ष के लिए ऋण उपलब्ध कराता है। यह ऋण मुख्यतः ट्रैक्टर व थ्रेशर खरीदने, नलकूप खुदवाने, ड्रिप/स्प्रिंकलर सिंचाई प्रणाली स्थापित करने, बागवानी एवं भूमि सुधार कार्यों के लिए स्वीकृत किया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74498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32/44</a:t>
            </a:r>
          </a:p>
        </p:txBody>
      </p:sp>
    </p:spTree>
  </p:cSld>
  <p:clrMapOvr>
    <a:masterClrMapping/>
  </p:clrMapOvr>
</p:sld>
</file>

<file path=ppt/slides/slide6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हालिया एवं ऐतिहासिक सहकारी पहलों का मिलान कीजिए: सूची-I (पहला / विशेष प्रयास): सूची-I: A. राजपूताना महिला नागरिक सहकारी बैंक B. 'को-ऑपराइड' (बाइक ऑन रेंट सेवा) C. प्रथम महिला दुग्ध उत्पादक सहकारी समिति D. प्रथम प्राथमिक सहकारी समिति (1905) सूची-II: 1. जयपुर (30 अगस्त, 1995 से कार्य प्रारंभ) 2. उदयपुर (जून 2025 में सहकारिता विभाग द्वारा शुरू) 3. बीकानेर 4. भिनाय (अजमेर)</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C-1,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01827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33/44</a:t>
            </a:r>
          </a:p>
        </p:txBody>
      </p:sp>
    </p:spTree>
  </p:cSld>
  <p:clrMapOvr>
    <a:masterClrMapping/>
  </p:clrMapOvr>
</p:sld>
</file>

<file path=ppt/slides/slide6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C-1,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राजपूताना महिला नागरिक सहकारी बैंक ने 30 अगस्त, 1995 को जयपुर में कार्य प्रारंभ किया। सहकारिता विभाग द्वारा जून 2025 में उदयपुर शहर में पहली 'को-ऑपराइड' (बाइक ऑन रेंट) योजना शुरू की गई। प्रथम महिला दुग्ध समिति बीकानेर में तथा प्रथम सहकारी समिति भिनाय (अजमेर) में बनी। अतः सही मिलान A-1, B-2, C-3, D-4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01827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33/44</a:t>
            </a:r>
          </a:p>
        </p:txBody>
      </p:sp>
    </p:spTree>
  </p:cSld>
  <p:clrMapOvr>
    <a:masterClrMapping/>
  </p:clrMapOvr>
</p:sld>
</file>

<file path=ppt/slides/slide6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34</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सरकार द्वारा राज्य के अल्पसंख्यक समुदाय के बेरोजगार युवाओं एवं महिलाओं को स्वरोजगार व शिक्षा हेतु रियायती दरों पर ऋण देने हेतु 'अल्पसंख्यक वित्त एवं विकास सहकारी निगम' का गठन कब किया गया?</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29 मई, 2000</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15 अगस्त, 1995</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26 मार्च, 1957</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 अप्रैल, 2005</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29155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34/44</a:t>
            </a:r>
          </a:p>
        </p:txBody>
      </p:sp>
    </p:spTree>
  </p:cSld>
  <p:clrMapOvr>
    <a:masterClrMapping/>
  </p:clrMapOvr>
</p:sld>
</file>

<file path=ppt/slides/slide6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29 मई, 2000</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15 अगस्त, 1995</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26 मार्च, 1957</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 अप्रैल, 2005</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राजस्थान अल्पसंख्यक वित्त एवं विकास सहकारी निगम लिमिटेड का गठन 29 मई, 2000 को किया गया था। इस निगम का मुख्य कार्य मुस्लिम, सिख, ईसाई, जैन, बौद्ध एवं पारसी अल्पसंख्यक वर्गों के बेरोजगार युवाओं व महिलाओं को स्वरोजगार हेतु व्यवसायिक ऋण तथा उच्च शिक्षा हेतु रियायती ब्याज दर पर शैक्षणिक ऋण उपलब्ध कराना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29155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34/44</a:t>
            </a:r>
          </a:p>
        </p:txBody>
      </p:sp>
    </p:spTree>
  </p:cSld>
  <p:clrMapOvr>
    <a:masterClrMapping/>
  </p:clrMapOvr>
</p:sld>
</file>

<file path=ppt/slides/slide6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35</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उपभोक्ता संरक्षण अधिनियम, 2019 तथा 30 दिसंबर 2021 को अधिसूचित नियमों के अनुसार जिला उपभोक्ता आयोगों के संदर्भ में कथनों पर विचार कीजिए: A. उपभोक्ता संरक्षण अधिनियम 2019 देश में 20 जुलाई, 2020 से लागू हुआ। B. संशोधित नियमों के अनुसार 'जिला आयोग' 50 लाख रुपये तक के मामलों की सुनवाई कर सकता है। C. जिला फोरम में अध्यक्ष (जिला जज योग्यता) सहित कुल 3 सदस्य होते हैं, जिनमें 1 महिला सदस्य होना अनिवार्य है। D. जिला आयोग के निर्णय की राज्य आयोग में अपील करने की समय-सीमा 30 दिन से बढ़ाकर 45 दिन कर दी गई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56483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35/44</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आयातकों एवं निर्यातकों को अवसंरचनात्मक सुविधाएँ देने हेतु संचालित इनलैण्ड कन्टेनर डिपो (शुष्क बंदरगाह) तथा उनके संचालक निकायों का मिलान कीजिए: सूची-I (संचालक संस्था): सूची-I: A. राजसीको (RAJSICO) द्वारा संचालित ICD B. कॉनकोर (CONCOR) द्वारा संचालित ICD C. रिडकोर (RIDCOR) D. RUIDP सूची-II: 1. मानसरोवर (जयपुर), भिवाड़ी, बसनी (जोधपुर), भीलवाड़ा 2. जोधपुर, जयपुर, रांवडा रोड (कोटा), खेमली (उदयपुर) 3. मेगा हाईवे एवं सड़क बुनियादी ढाँचा 4. 6 प्रमुख शहरों में शहरी आधारभूत विकास</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C-1,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9312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4/44</a:t>
            </a:r>
          </a:p>
        </p:txBody>
      </p:sp>
    </p:spTree>
  </p:cSld>
  <p:clrMapOvr>
    <a:masterClrMapping/>
  </p:clrMapOvr>
</p:sld>
</file>

<file path=ppt/slides/slide7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नए उपभोक्ता संरक्षण अधिनियम 2019 के लागू होने के बाद संशोधित क्षेत्राधिकार नियम 2021 के अनुसार: जिला आयोग 50 लाख रु तक, राज्य आयोग 50 लाख से 2 करोड़ रु तक तथा राष्ट्रीय आयोग 2 करोड़ रु से अधिक के मामलों की सुनवाई करता है। जिला फोरम में 1 अध्यक्ष व 2 सदस्य (1 महिला अनिवार्य) होते हैं तथा अपील अवधि 45 दिन है। अतः सभी कथन (A, B, C, D)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56483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35/44</a:t>
            </a:r>
          </a:p>
        </p:txBody>
      </p:sp>
    </p:spTree>
  </p:cSld>
  <p:clrMapOvr>
    <a:masterClrMapping/>
  </p:clrMapOvr>
</p:sld>
</file>

<file path=ppt/slides/slide7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36</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में आम उपभोक्ताओं को गुणवत्तापूर्ण एवं आवश्यक सामग्री उचित मूल्य पर उपलब्ध कराने हेतु जिला उपभोक्ता भंडारों की शीर्ष संस्था 'राजस्थान राज्य सहकारी उपभोक्ता संघ' (कॉनफैड - CONFED) का गठन कब हुआ?</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27 मार्च, 1967</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26 नवम्बर, 1957</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 अप्रैल, 1994</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3 जून, 1961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83811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36/44</a:t>
            </a:r>
          </a:p>
        </p:txBody>
      </p:sp>
    </p:spTree>
  </p:cSld>
  <p:clrMapOvr>
    <a:masterClrMapping/>
  </p:clrMapOvr>
</p:sld>
</file>

<file path=ppt/slides/slide7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27 मार्च, 1967</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26 नवम्बर, 1957</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 अप्रैल, 1994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3 जून, 1961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राज्य सहकारी उपभोक्ता संघ लिमिटेड (CONFED - कॉनफैड) की स्थापना 27 मार्च, 1967 को जयपुर में की गई थी। यह राज्य में प्राथमिक व जिला सहकारी उपभोक्ता भंडारों की शीर्ष संस्था है। कॉनफैड सीधे विनिर्माताओं से शुद्ध व गुणवत्तापूर्ण खाद्य सामग्रियां, स्टेशनरी व उपभोग्य वस्तुएं खरीदकर उचित मूल्य दुकानों व मेडिकल स्टोरों के माध्यम से जनता को उपलब्ध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83811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36/44</a:t>
            </a:r>
          </a:p>
        </p:txBody>
      </p:sp>
    </p:spTree>
  </p:cSld>
  <p:clrMapOvr>
    <a:masterClrMapping/>
  </p:clrMapOvr>
</p:sld>
</file>

<file path=ppt/slides/slide7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37</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सहकारी सोसाइटी अधिनियम, 2001 के प्रावधानों के अनुसार, राज्य में किसी भी प्राथमिक सहकारी सोसाइटी को पंजीकृत कराने के लिए न्यूनतम कितने व्यक्तियों (विभिन्न परिवारों से) की आवश्यकता होती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15 व्यक्ति</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10 व्यक्ति</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20 व्यक्ति</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05 व्यक्ति</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11139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37/44</a:t>
            </a:r>
          </a:p>
        </p:txBody>
      </p:sp>
    </p:spTree>
  </p:cSld>
  <p:clrMapOvr>
    <a:masterClrMapping/>
  </p:clrMapOvr>
</p:sld>
</file>

<file path=ppt/slides/slide7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15 व्यक्ति</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10 व्यक्ति</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20 व्यक्ति</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05 व्यक्ति</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राजस्थान सहकारी सोसाइटी अधिनियम, 2001 के अनुसार, राज्य में कोई नई प्राथमिक सहकारी समिति पंजीकृत करवाने के लिए अलग-अलग परिवारों से कम से कम 15 व्यक्तियों (15 Individuals from distinct families) का एक समूह होना अनिवार्य है। ये सदस्य मिलकर समिति के उप-नियम तैयार करते हैं और रजिस्ट्रार के पास पंजीकरण हेतु आवेदन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11139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37/44</a:t>
            </a:r>
          </a:p>
        </p:txBody>
      </p:sp>
    </p:spTree>
  </p:cSld>
  <p:clrMapOvr>
    <a:masterClrMapping/>
  </p:clrMapOvr>
</p:sld>
</file>

<file path=ppt/slides/slide7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38</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5 अप्रैल, 2025 की अधिसूचना के अनुसार, राजस्थान के दो क्षेत्रीय ग्रामीण बैंकों (राजस्थान मरुधरा ग्रामीण बैंक तथा बड़ौदा राजस्थान क्षेत्रीय ग्रामीण बैंक) का विलय कर 'राजस्थान ग्रामीण बैंक' बनाया गया है। इस नए बैंक का प्रायोजक बैंक (Sponsor Bank) कौन सा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स्टेट बैंक ऑफ इंडिया (SBI)</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बैंक ऑफ बड़ौदा (BOB)</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पंजाब नेशनल बैंक (PNB)</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कैनरा बैंक</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38467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38/44</a:t>
            </a:r>
          </a:p>
        </p:txBody>
      </p:sp>
    </p:spTree>
  </p:cSld>
  <p:clrMapOvr>
    <a:masterClrMapping/>
  </p:clrMapOvr>
</p:sld>
</file>

<file path=ppt/slides/slide7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स्टेट बैंक ऑफ इंडिया (SBI)</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बैंक ऑफ बड़ौदा (BOB)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पंजाब नेशनल बैंक (PNB)</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कैनरा बैंक</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भारत सरकार द्वारा 5 अप्रैल, 2025 को जारी अधिसूचना के तहत 'एक राज्य-एक आरआरबी' (One State-One RRB) नीति के तहत राजस्थान के दो क्षेत्रीय ग्रामीण बैंकों-राजस्थान मरुधरा ग्रामीण बैंक (RMGB) एवं बड़ौदा राजस्थान क्षेत्रीय ग्रामीण बैंक (BRKGB) का आपस में समामेलन (Amalgamation) करके एकीकृत 'राजस्थान ग्रामीण बैंक' का गठन किया गया है। इस नए समामेलित बैंक का प्रायोजक बैंक स्टेट बैंक ऑफ इंडिया (SBI)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38467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38/44</a:t>
            </a:r>
          </a:p>
        </p:txBody>
      </p:sp>
    </p:spTree>
  </p:cSld>
  <p:clrMapOvr>
    <a:masterClrMapping/>
  </p:clrMapOvr>
</p:sld>
</file>

<file path=ppt/slides/slide7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भारत की जनगणना-2011 के संदर्भ में यह स्वतंत्रता के पश्चात कौन-सी जनगणना थी, तथा इसके तहत राजस्थान में पहली जातीय जनगणना कब प्रस्तावित हुई थी?</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स्वतंत्रता पश्चात 7वीं (देश की 15वीं) तथा जातीय जनगणना 1 नवम्बर, 2011</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स्वतंत्रता पश्चात 8वीं तथा जातीय जनगणना 31 दिसम्बर, 2011</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स्वतंत्रता पश्चात 6ठी तथा जातीय जनगणना 15 अक्टूबर, 2011</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स्वतंत्रता पश्चात 5वीं तथा जातीय जनगणना जनवरी, 2012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65795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39/44</a:t>
            </a:r>
          </a:p>
        </p:txBody>
      </p:sp>
    </p:spTree>
  </p:cSld>
  <p:clrMapOvr>
    <a:masterClrMapping/>
  </p:clrMapOvr>
</p:sld>
</file>

<file path=ppt/slides/slide7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स्वतंत्रता पश्चात 7वीं (देश की 15वीं) तथा जातीय जनगणना 1 नवम्बर, 2011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स्वतंत्रता पश्चात 8वीं तथा जातीय जनगणना 31 दिसम्बर, 2011</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स्वतंत्रता पश्चात 6ठी तथा जातीय जनगणना 15 अक्टूबर, 2011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स्वतंत्रता पश्चात 5वीं तथा जातीय जनगणना जनवरी, 2012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जनगणना 2011 क्रमानुसार देश की 15वीं तथा स्वतंत्रता प्राप्ति के पश्चात 7वीं राष्ट्रीय जनगणना थी। 2011 में सामान्य जनगणना के साथ सामाजिक-आर्थिक व जाति आधारित जनगणना कराने का निर्णय लिया गया, जिसके तहत राजस्थान में पहली पृथक जातीय जनगणना 1 नवम्बर, 2011 को प्रस्तावित हुई थी। देश में इससे पूर्व जातिगत जनगणना वर्ष 1931 में हुई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65795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39/44</a:t>
            </a:r>
          </a:p>
        </p:txBody>
      </p:sp>
    </p:spTree>
  </p:cSld>
  <p:clrMapOvr>
    <a:masterClrMapping/>
  </p:clrMapOvr>
</p:sld>
</file>

<file path=ppt/slides/slide7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40</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जनगणना 2011 के अनुसार राजस्थान की जनसंख्या एवं राष्ट्रीय स्तर पर स्थिति के संदर्भ में कथनों का परीक्षण कीजिए: A. जनगणना 2011 के अंतिम आंकड़ों के अनुसार राजस्थान की कुल जनसंख्या 6.85 करोड़ (6,85,48,437) दर्ज की गई। B. वर्ष 2011 में देश की कुल जनसंख्या में राजस्थान का अंश 5.67% था तथा देश में जनसंख्या की दृष्टि से 8वाँ स्थान था। C. राज्यों के पुनर्गठन एवं आंध्र प्रदेश विभाजन/अनुमानों के बाद अक्टूबर 2025 में राजस्थान छठा सबसे बड़ा राज्य बन गया है। D. 2001 से 2011 के दशक में राजस्थान की जनसंख्या में कोई वृद्धि नहीं हुई।</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93123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40/44</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C-1,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निर्यात अवसंरचना सुदृढ़ करने हेतु कुल 8 शुष्क बंदरगाह (इन्लैण्ड कन्टेनर डिपो) संचालित हैं। इनमें से 4 ICD (मानसरोवर-जयपुर, भिवाड़ी, बसनी-जोधपुर एवं भीलवाड़ा) का संचालन राजस्थान लघु उद्योग निगम लिमिटेड (RAJSICO) द्वारा किया जाता है। शेष 4 ICD (जयपुर, जोधपुर, रांवडा रोड-कोटा एवं खेमली-उदयपुर) का संचालन कन्टेनर कॉर्पोरेशन ऑफ इंडिया (CONCOR) द्वारा किया जाता है। रिडकोर (RIDCOR) राज्य में सड़क अवसंरचना विकसित करता है, जबकि RUIDP शहरी क्षेत्रों के ढांचागत विकास से संबंधित है। अतः सही मिलान A-1, B-2, C-3, D-4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9312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4/44</a:t>
            </a:r>
          </a:p>
        </p:txBody>
      </p:sp>
    </p:spTree>
  </p:cSld>
  <p:clrMapOvr>
    <a:masterClrMapping/>
  </p:clrMapOvr>
</p:sld>
</file>

<file path=ppt/slides/slide8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जनगणना 2011 के अनुसार राजस्थान की कुल आबादी 6,85,48,437 (6.85 करोड़) थी जो देश का 5.67% थी और राजस्थान का 8वाँ स्थान था। आंध्र प्रदेश पुनर्गठन के बाद स्थिति में बदलाव आया। कथन D गलत है क्योंकि 2001-2011 के दौरान राज्य की जनसंख्या 5.65 करोड़ से बढ़कर 6.85 करोड़ हुई (दसकीय वृद्धि दर 21.31% रही)। अतः केवल A, B और C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93123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40/44</a:t>
            </a:r>
          </a:p>
        </p:txBody>
      </p:sp>
    </p:spTree>
  </p:cSld>
  <p:clrMapOvr>
    <a:masterClrMapping/>
  </p:clrMapOvr>
</p:sld>
</file>

<file path=ppt/slides/slide8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जनगणना 2011 के अनुसार राजस्थान के सर्वाधिक जनसंख्या वाले शीर्ष 5 जिलों का सही अवरोही क्रम (Descending Order) कौन 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जयपुर &gt; जोधपुर &gt; अलवर &gt; नागौर &gt; उदयपुर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जयपुर &gt; उदयपुर &gt; जोधपुर &gt; बीकानेर &gt; नागौर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जोधपुर &gt; जयपुर &gt; अलवर &gt; उदयपुर &gt; नागौर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जयपुर &gt; कोटा &gt; जोधपुर &gt; बीकानेर &gt; अजमेर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20451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41/44</a:t>
            </a:r>
          </a:p>
        </p:txBody>
      </p:sp>
    </p:spTree>
  </p:cSld>
  <p:clrMapOvr>
    <a:masterClrMapping/>
  </p:clrMapOvr>
</p:sld>
</file>

<file path=ppt/slides/slide8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जयपुर &gt; जोधपुर &gt; अलवर &gt; नागौर &gt; उदयपुर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जयपुर &gt; उदयपुर &gt; जोधपुर &gt; बीकानेर &gt; नागौर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जोधपुर &gt; जयपुर &gt; अलवर &gt; उदयपुर &gt; नागौर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जयपुर &gt; कोटा &gt; जोधपुर &gt; बीकानेर &gt; अजमेर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जनगणना 2011 के अनुसार राजस्थान में सर्वाधिक कुल जनसंख्या वाले शीर्ष 5 जिले क्रमशः हैं: 1. जयपुर (66.26 लाख), 2. जोधपुर (36.87 लाख), 3. अलवर (36.74 लाख), 4. नागौर (33.07 लाख) तथा 5. उदयपुर (30.68 लाख)। अतः सही अवरोही क्रम जयपुर &gt; जोधपुर &gt; अलवर &gt; नागौर &gt; उदयपुर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20451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41/44</a:t>
            </a:r>
          </a:p>
        </p:txBody>
      </p:sp>
    </p:spTree>
  </p:cSld>
  <p:clrMapOvr>
    <a:masterClrMapping/>
  </p:clrMapOvr>
</p:sld>
</file>

<file path=ppt/slides/slide8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जनगणना 2011 के अनुसार राजस्थान में न्यूनतम कुल जनसंख्या वाले जिलों का सही बढ़ता हुआ (आरोही / Ascending Order) क्रम कौन 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जैसलमेर &lt; प्रतापगढ़ &lt; सिरोही &lt; बूंदी</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प्रतापगढ़ &lt; जैसलमेर &lt; बूंदी &lt; सिरोही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सिरोही &lt; जैसलमेर &lt; प्रतापगढ़ &lt; बूंदी</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जैसलमेर &lt; सिरोही &lt; प्रतापगढ़ &lt; बूंदी</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47779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42/44</a:t>
            </a:r>
          </a:p>
        </p:txBody>
      </p:sp>
    </p:spTree>
  </p:cSld>
  <p:clrMapOvr>
    <a:masterClrMapping/>
  </p:clrMapOvr>
</p:sld>
</file>

<file path=ppt/slides/slide8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जैसलमेर &lt; प्रतापगढ़ &lt; सिरोही &lt; बूंदी</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प्रतापगढ़ &lt; जैसलमेर &lt; बूंदी &lt; सिरोही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सिरोही &lt; जैसलमेर &lt; प्रतापगढ़ &lt; बूंदी</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जैसलमेर &lt; सिरोही &lt; प्रतापगढ़ &lt; बूंदी</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जनगणना 2011 के अनुसार राजस्थान में सबसे कम जनसंख्या वाले जिले (न्यूनतम से बढ़ते क्रम में) हैं: 1. जैसलमेर (6.69 लाख - सबसे कम), 2. प्रतापगढ़ (8.67 लाख), 3. सिरोही (10.36 लाख), तथा 4. बूंदी (11.10 लाख)। अतः सही आरोही क्रम विकल्प A (जैसलमेर &lt; प्रतापगढ़ &lt; सिरोही &lt; बूंदी)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47779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42/44</a:t>
            </a:r>
          </a:p>
        </p:txBody>
      </p:sp>
    </p:spTree>
  </p:cSld>
  <p:clrMapOvr>
    <a:masterClrMapping/>
  </p:clrMapOvr>
</p:sld>
</file>

<file path=ppt/slides/slide8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विभिन्न जिलों में जनसंख्या वितरण के बढ़ते क्रम (Ascending Order) के संबंध में सही विकल्प की पहचान कीजिए:</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बीकानेर &lt; अजमेर &lt; जोधपुर &lt; जयपुर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अजमेर &lt; जोधपुर &lt; बीकानेर &lt; जयपुर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अजमेर &lt; बीकानेर &lt; जोधपुर &lt; जयपुर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जयपुर &lt; जोधपुर &lt; अजमेर &lt; बीकानेर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75107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43/44</a:t>
            </a:r>
          </a:p>
        </p:txBody>
      </p:sp>
    </p:spTree>
  </p:cSld>
  <p:clrMapOvr>
    <a:masterClrMapping/>
  </p:clrMapOvr>
</p:sld>
</file>

<file path=ppt/slides/slide8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बीकानेर &lt; अजमेर &lt; जोधपुर &lt; जयपुर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अजमेर &lt; जोधपुर &lt; बीकानेर &lt; जयपुर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अजमेर &lt; बीकानेर &lt; जोधपुर &lt; जयपुर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जयपुर &lt; जोधपुर &lt; अजमेर &lt; बीकानेर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700" dirty="0">
                <a:solidFill>
                  <a:srgbClr val="1A1A1A"/>
                </a:solidFill>
                <a:latin typeface="Nirmala UI"/>
                <a:cs typeface="Nirmala UI"/>
              </a:rPr>
              <a:t>जनगणना 2011 के अनुसार दिए गए जिलों की जनसंख्या का बढ़ता क्रम इस प्रकार है: बीकानेर (23.63 लाख) &lt; अजमेर (25.83 लाख) &lt; जोधपुर (36.87 लाख) &lt; जयपुर (66.26 लाख)। अतः सही क्रम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75107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43/44</a:t>
            </a:r>
          </a:p>
        </p:txBody>
      </p:sp>
    </p:spTree>
  </p:cSld>
  <p:clrMapOvr>
    <a:masterClrMapping/>
  </p:clrMapOvr>
</p:sld>
</file>

<file path=ppt/slides/slide8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जनसंख्या 2011 के विभिन्न महत्वपूर्ण आंकड़ों एवं संबंधित तथ्यों का सही मिलान कीजिए: सूची-I (जनसंख्या संकेतक): सूची-I: A. राज्य की कुल जनसंख्या (2011) B. सर्वाधिक जनसंख्या वाला जिला C. न्यूनतम जनसंख्या वाला जिला D. 2011 में देश में जनसंख्या क्रम सूची-II: 1. 6,85,48,437 (6.85 करोड़) 2. जयपुर (66.26 लाख) 3. जैसलमेर (6.69 लाख) 4. 8वाँ स्थान (5.67% अंश)</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C-1,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44/44</a:t>
            </a:r>
          </a:p>
        </p:txBody>
      </p:sp>
    </p:spTree>
  </p:cSld>
  <p:clrMapOvr>
    <a:masterClrMapping/>
  </p:clrMapOvr>
</p:sld>
</file>

<file path=ppt/slides/slide8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C-1,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वर्ष 2011 की जनगणना के अनुसार राजस्थान की कुल जनसंख्या 6,85,48,437 थी। राज्य में सर्वाधिक जनसंख्या जयपुर जिले की (66.26 लाख) तथा न्यूनतम जनसंख्या जैसलमेर जिले की (6.69 लाख) दर्ज की गई। 2011 में राजस्थान देश की कुल आबादी का 5.67% हिस्सा रखते हुए 8वें स्थान पर था। अतः सही मिलान A-1, B-2, C-3, D-4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44/44</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सरकार तथा इन्फ्रास्ट्रक्चर लीजिंग व फाइनेंशियल सर्विसेज (IL&amp;FS) की 50:50 की भागीदारी से स्थापित 'रिडकोर' (RIDCOR) का पूर्ण रूप क्या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रोड इन्फ्रास्ट्रक्चर डवलपमेन्ट कम्पनी ऑफ राजस्थान</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रेल इन्फोरमेशन डाउनलोड कारपोरेशन ऑफ राजस्थान</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राजस्थान इन्डोर डेकोरेशन कारपोरेशन ऑफ रेल्वेज</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रेल इन्फ्रास्ट्रक्चर डवलपमेन्ट कारपोरेशन ऑफ राजस्थान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36640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5/44</a:t>
            </a:r>
          </a:p>
        </p:txBody>
      </p:sp>
    </p:spTree>
  </p:cSld>
  <p:clrMapOvr>
    <a:masterClrMapping/>
  </p:clrMapOvr>
</p:sld>
</file>

<file path=ppt/theme/theme1.xml><?xml version="1.0" encoding="utf-8"?>
<a:theme xmlns:a="http://schemas.openxmlformats.org/drawingml/2006/main" name="NIEd">
  <a:themeElements>
    <a:clrScheme name="NIEd">
      <a:dk1>
        <a:srgbClr val="1A1A4A"/>
      </a:dk1>
      <a:lt1>
        <a:srgbClr val="F5F7FF"/>
      </a:lt1>
      <a:dk2>
        <a:srgbClr val="1B2A6B"/>
      </a:dk2>
      <a:lt2>
        <a:srgbClr val="E8EDFF"/>
      </a:lt2>
      <a:accent1>
        <a:srgbClr val="FF6B00"/>
      </a:accent1>
      <a:accent2>
        <a:srgbClr val="00AA44"/>
      </a:accent2>
      <a:accent3>
        <a:srgbClr val="4466CC"/>
      </a:accent3>
      <a:accent4>
        <a:srgbClr val="FF3B30"/>
      </a:accent4>
      <a:accent5>
        <a:srgbClr val="FFB830"/>
      </a:accent5>
      <a:accent6>
        <a:srgbClr val="7C3AED"/>
      </a:accent6>
      <a:hlink>
        <a:srgbClr val="FF6B00"/>
      </a:hlink>
      <a:folHlink>
        <a:srgbClr val="953734"/>
      </a:folHlink>
    </a:clrScheme>
    <a:fontScheme name="NIEd">
      <a:majorFont>
        <a:latin typeface="Calibri Light"/>
        <a:ea typeface=""/>
        <a:cs typeface="Mangal"/>
      </a:majorFont>
      <a:minorFont>
        <a:latin typeface="Calibri"/>
        <a:ea typeface=""/>
        <a:cs typeface="Mangal"/>
      </a:minorFont>
    </a:fontScheme>
    <a:fmtScheme name="NIEd">
      <a:fillStyleLst>
        <a:solidFill>
          <a:schemeClr val="phClr"/>
        </a:solidFill>
        <a:solidFill>
          <a:schemeClr val="phClr"/>
        </a:solidFill>
        <a:solidFill>
          <a:schemeClr val="phClr"/>
        </a:soli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