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भारत में निर्धनता रेखा के निर्धारण हेतु छठवीं पंचवर्षीय योजना में स्वीकार किए गए न्यूनतम कैलोरी उपभोग मानदंड के अनुसार ग्रामीण एवं शहरी क्षेत्रों के लिए क्रमशः प्रतिदिन प्रति व्यक्ति कितनी कैलोरी निर्धारित की गई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2100 कैलोरी एवं 2400 कैलोरी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2400 कैलोरी एवं 2100 कैलोरी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2200 कैलोरी एवं 2100 कैलोरी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2500 कैलोरी एवं 2200 कैलोरी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नीति आयोग की बहुआयामी निर्धनता सूचकांक (MPI) रिपोर्ट 2023 के अनुसार राजस्थान में बहुआयामी गरीबी 15.31% दर्ज की गई है, जो राज्य में गरीबी उन्मूलन की दिशा में उल्लेखनीय प्रगति को दर्शाती है। इस रिपोर्ट के अनुसार राजस्थान का प्रतापगढ़ जिला सर्वाधिक बहुआयामी गरीबी वाला जिला है। राजस्थान ने बिहार, उत्तर प्रदेश तथा मध्य प्रदेश जैसे राज्यों की तुलना में बहुआयामी गरीबी को कम करने में बेहतर प्रदर्शन किया है, लेकिन यह केरल, तमिलनाडु और गुजरात जैसे दक्षिण व पश्चिम के विकसित राज्यों से अभी भी पीछे है, इसलिए कथन D असत्य है। बहुआयामी गरीबी स्वास्थ्य, शिक्षा और जीवन स्तर के 12 प्रमुख सूचकांकों के आधार पर मापी जाती है। अतः केवल कथन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040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राष्ट्रीय खाद्य सुरक्षा योजना (NFSA) के अंतर्गत उन पात्र परिवारों को लक्षित करने के लिए कौन-सा अभियान चलाया गया है जो गरीबी रेखा से ऊपर उठ चुके हैं और स्वेच्छा से खाद्य सुरक्षा का लाभ छोड़ना चाहते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गिव अवे अभियान (Give Away Abhiyaan)</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गिव इन अभियान (Give In Abhiyaan)</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गिव बैक अभियान (Give Back Abhiyaan)</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गिव अप अभियान (Give Up Abhiyaan)</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गिव अप अभियान (Give Up Abhiyaan)</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गिव अवे अभियान (Give Away Abhiyaan)</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गिव इन अभियान (Give In Abhiyaan)</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गिव बैक अभियान (Give Back Abhiyaan)</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के खाद्य एवं नागरिक आपूर्ति विभाग द्वारा राज्य में 'गिव अप अभियान' (Give Up Campaign) की शुरुआत की गई है। इस अभियान का प्राथमिक उद्देश्य ऐसे संपन्न या आर्थिक रूप से सक्षम परिवारों को प्रेरित करना है जो पहले BPL या खाद्य सुरक्षा योजना में शामिल थे लेकिन अब गरीबी रेखा से ऊपर उठ चुके हैं, ताकि वे स्वेच्छा से अपने खाद्य सुरक्षा योजना (NFSA) के लाभों का परित्याग (Give Up) कर सकें। ऐसा करने से राष्ट्रीय खाद्य सुरक्षा अधिनियम के तहत वास्तव में जरूरतमंद और गरीब परिवारों को नाम जोड़ने का अवसर प्राप्त होता है। अन्य विकल्प केवल भ्रमित करने वाले नाम हैं और राज्य सरकार की इस विशिष्ट योजना से संबंधित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पीरियोडिक लेबर फोर्स सर्वे (PLFS 2023-24) तथा बेरोजगारी आंकड़ों के संदर्भ में निम्नलिखित कथनों पर विचार कीजिए: A. जुलाई 2023 से जून 2024 के PLFS सर्वे के अनुसार राजस्थान में पुरुष एवं महिला बेरोजगारी दर क्रमशः 3.2% तथा 4.8% थी। B. आर्थिक समीक्षा 2024-25 के अनुसार राजस्थान की कुल बेरोजगारी दर वर्ष 2022-23 की तुलना में 2023-24 में घटकर 4.7% हो गई है। C. पंडित दीनदयाल उपाध्याय गरीबी मुक्त गाँव योजना के तहत बीपीएल परिवारों को स्वरोजगार हेतु अधिकतम ₹2 लाख तक की वित्तीय सहायता दी जाती है। D. पंडित दीनदयाल उपाध्याय गरीबी मुक्त गाँव योजना में उत्कृष्ट कार्य करने वाले जिलों को त्रैमासिक रैंकिंग के आधार पर प्रथम स्थान प्राप्त करने पर ₹50 लाख की राशि पुरस्कार स्वरूप दी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0568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श्रम एवं रोजगार आंकड़ों के अनुसार जुलाई 2023 से जून 2024 के पीरियोडिक लेबर फोर्स सर्वे (PLFS) में राजस्थान की पुरुष बेरोजगारी दर 3.2% और महिला बेरोजगारी दर 4.8% दर्ज की गई। राजस्थान की कुल बेरोजगारी दर 2022-23 में 4.9% थी जो 2023-24 में 0.2% घटकर 4.7% रह गई। पंडित दीनदयाल उपाध्याय गरीबी मुक्त गाँव योजना के अंतर्गत उत्कृष्ट प्रदर्शन करने वाले जिलों को त्रैमासिक रैंकिंग में प्रथम स्थान प्राप्त करने पर ₹50 लाख की प्रोत्साहन राशि का प्रावधान है (कथन D सत्य)। हालांकि, इस योजना के अंतर्गत बीपीएल परिवारों को स्वरोजगार व आजीविका हेतु ₹2 लाख तक की सहायता का प्रावधान गलत है, जिससे कथन C असत्य सिद्ध होता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0568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संपूर्ण इतिहास में किस कृषि वर्ष में अकाल एवं सूखे की स्थिति के कारण राज्य के सर्वाधिक 32 जिले तथा 40,990 गाँव प्रभावित हुए थे, जिसे 'वृहत् अकाल' (Macro-Drought) कहा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1987-88</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2002-03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2009-10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2015-16</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064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वर्ष 2002-03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1987-88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2009-10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2015-16</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वर्ष 2002-03 के दौरान पड़ा अकाल राज्य के इतिहास का सबसे भयंकर आधुनिक अकाल माना जाता है। इस वर्ष राज्य के कुल 32 जिलों के 40,990 गाँव और लगभग 447.80 लाख जनसंख्या प्रभावित हुई थी। इसे मौसम विज्ञानियों द्वारा 'मैक्रो-ड्रॉट' (Macro-Drought) या 'वृहत् अकाल' की संज्ञा दी गई थी। विकल्प A (1987-88) भी एक भीषण अकाल का वर्ष था, किंतु उस समय प्रभावित जिलों की संख्या 2002-03 से कम थी। विकल्प C (2009-10) में 27 जिले और 429.13 लाख जनसंख्या प्रभावित हुई थी, जो कि 2002-03 के बाद दूसरी सबसे बड़ी अकाल त्रासदी थी। विकल्प D में केवल 19 जिले प्रभावित हुए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064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ऐतिहासिक अकालों एवं उनके स्थानीय नामों/वर्षों के संदर्भ में निम्नलिखित कथनों पर विचार कीजिए: A. विक्रम संवत 1956 (ईस्वी सन् 1899-1900) में पड़े विनाशकारी अकाल को 'छप्पनियाँ अकाल' के नाम से जाना जाता है। B. वर्ष 1783 ईस्वी में पड़े भीषण अकाल को स्थानीय भाषा में 'चालीसा अकाल' कहा जाता है। C. राज्य में विक्रम संवत 1869-70 (सन् 1812-13) में पड़े अकाल को 'पंचकाल' कहा जाता है। D. विक्रम संवत 1900-1901 (सन् 1843-44) के अकाल को 'सहसा-भदुसा अकाल' के नाम से जाना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वर्षा की अनिश्चितता के कारण बार-बार अकाल पड़ते रहे हैं जिनका लोक संस्कृति में विशिष्ट नामकरण है। विक्रम संवत 1956 (1899-1900 ई.) के अकाल को संवत के नाम पर 'छप्पनिया अकाल' कहा जाता है जिसमें भोजन, जल और चारे का भयंकर संकट उत्पन्न हो गया था। ईस्वी सन् 1783 के अकाल को 'चालीसा अकाल' (विक्रम संवत 1840 के कारण) कहा जाता है। सन् 1812-13 (वि.सं. 1869-70) के अकाल को 'पंचकाल' तथा सन् 1843-44 (वि.सं. 1900-01) के अकाल को 'सहसा-भदुसा अकाल' कहा जाता है। ये सभी ऐतिहासिक नाम और वर्ष पूरी तरह सत्य हैं, इसलिए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अकाल एवं सूखे से संबंधित लोक शब्दावली एवं उनके अर्थों का सही मिलान कीजिए: सूची-I: सूची-I: A. अन्न अकाल B. जल अकाल C. तृणकाल D. त्रिकाल सूची-II: 1. पीने के पानी व जल स्रोतों का पूर्ण अभाव 2. घास, चारे व पशु आहार की भीषण कमी 3. अनाज व कृषि उपज का न होना 4. अन्न, जल एवं चारा तीनों का एक साथ अभाव</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10/30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2400 कैलोरी एवं 2100 कैलोरी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2100 कैलोरी एवं 2400 कैलोरी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2200 कैलोरी एवं 2100 कैलोरी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2500 कैलोरी एवं 2200 कैलोरी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छठवीं पंचवर्षीय योजना में निर्धनता रेखा को न्यूनतम पौषणिक आवश्यकताओं के आधार पर परिभाषित किया गया था, जिसके अंतर्गत ग्रामीण क्षेत्रों में प्रति व्यक्ति प्रतिदिन 2400 कैलोरी तथा शहरी क्षेत्रों में 2100 कैलोरी का उपभोग स्तर प्राप्त करने हेतु आवश्यक धनराशि को निर्धनता रेखा माना गया। ग्रामीण क्षेत्रों में अधिक शारीरिक श्रम की आवश्यकता के कारण कैलोरी का स्तर शहरी क्षेत्रों की तुलना में अधिक रखा गया है। विकल्प A में ग्रामीण और शहरी कैलोरी मानों को परस्पर बदलकर लिखा गया है, जो कि गलत है। विकल्प C और D में दिए गए आंकड़े योजना आयोग द्वारा स्वीकृत मानकों से मेल नहीं खाते हैं। निर्धनता वह स्थिति है जिसमें व्यक्ति अपनी बुनियादी जीवन आवश्यकताओं जैसे भोजन, वस्त्र और आवास को पूरा करने में असमर्थ होता है, और भारत में इसके मापन का मुख्य आधार उपभोग व्यय तथा कैलोरी ग्रहण क्षमता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राजस्थानी भाषा एवं लोक जीवन में अकाल के प्रभाव के आधार पर वर्गीकरण किया गया है। जब केवल फसलों के नष्ट होने से खाद्यान्न की कमी होती है, तो उसे 'अन्न अकाल' कहते हैं। जब भूजल व पेयजल स्रोत सूख जाते हैं, तो उसे 'जल अकाल' कहा जाता है। पशुओं के लिए घास व चारे की कमी होने पर उसे 'तृणकाल' कहते हैं। जब अन्न, जल और चारा तीनों प्राकृतिक घटकों का एक साथ पूर्ण अभाव हो जाता है, तो उस भीषण स्थिति को 'त्रिकाल' कहा जाता है। इसके अतिरिक्त 'कुरियो' का अर्थ अर्द्ध-अकाल होता है। अतः सही सुमेलन विकल्प A (A-3, B-1, C-2,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10/30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बार-बार सूखा पड़ने तथा मरुस्थलीकरण के उत्तरदायी कारणों के संदर्भ में निम्नलिखित कथनों पर विचार कीजिए: A. अरावली पर्वतमाला का मानसून की दक्षिण-पश्चिम दिशा के समानांतर (दक्षिण-पश्चिम से उत्तर-पूर्व) फैलाव होना। B. वर्षा की अनिश्चितता, अनियमितता, अपर्याप्तता तथा ग्रीष्मकाल में अत्यधिक वाष्पोत्सर्जन दर। C. राज्य के पश्चिमी भाग में अनियंत्रित एवं अत्यधिक पशुचारण (Overgrazing) तथा तीव्र वनोन्मूलन। D. पश्चिमी राजस्थान में भू-जल स्तर में निरंतर गिरावट एवं मृदा का वायु द्वारा तीव्र अपरदन।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089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11/30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सूखा व अकाल एक स्थायी समस्या की तरह बना हुआ है जिसके प्राकृतिक और मानवजनित दोनों कारण हैं। अरावली पर्वतमाला दक्षिण-पश्चिम से उत्तर-पूर्व दिशा में मानसूनी हवाओं के समानांतर स्थित है जिससे अरब सागरीय मानसून बिना वर्षा किए आगे निकल जाता है। वर्षा की न्यूनता, विषमता व अनिश्चितता प्राकृतिक कारण हैं। मानवजनित कारणों में अनियंत्रित पशुचारण (जो कि मरुस्थलीकरण का सबसे प्रमुख कारण है), वनों की अंधाधुंध कटाई, भूजल का अतिदोहन तथा वायु अपरदन शामिल हैं। ये सभी कारक मिलकर राज्य के 61% मरुस्थलीय भाग में मरुस्थलीकरण को बढ़ावा देते हैं। अतः दिए गए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089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11/30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एक कारक राजस्थान में मरुस्थलीकरण का कारण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अनियंत्रित एवं अत्यधिक पशुचारण</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वनों की कटाई एवं वनस्पति क्षरण</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नहरी सिंचाई का विस्तार एवं वैज्ञानिक जल उपयोग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जनसंख्या वृद्धि एवं भूमि उपयोग पैटर्न में परिवर्तन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12/30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नहरी सिंचाई का विस्तार एवं वैज्ञानिक जल उपयोग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अनियंत्रित एवं अत्यधिक पशुचारण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वनों की कटाई एवं वनस्पति क्षरण</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जनसंख्या वृद्धि एवं भूमि उपयोग पैटर्न में परिवर्तन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मरुस्थलीकरण (Desertification) उस प्रक्रिया को कहते हैं जिसमें उपजाऊ भूमि धीरे-धीरे शुष्क व बंजर मरुस्थल में बदल जाती है। नहरी सिंचाई का विस्तार (जैसे इंदिरा गांधी नहर परियोजना) तथा वैज्ञानिक ढंग से पानी का उपयोग मरुस्थलीकरण को रोकने तथा क्षेत्र को हरा-भरा बनाने में सहायक होता है, न कि मरुस्थलीकरण को बढ़ावा देने का कारण। विकल्प A (अतिचारण), विकल्प B (वनोन्मूलन) और विकल्प D (जनसंख्या दबाव व भू-उपयोग परिवर्तन) मरुस्थलीकरण को तीव्र गति देने वाले प्रमुख मानवीय कारण हैं। इसके अलावा बालुका स्तूपों का स्थिरीकरण और जैविक कृषि भी मरुस्थलीकरण रोकने के उपाय हैं, न कि उसके कारण।</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12/30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आपदा प्रबंधन, सहायता एवं नागरिक सुरक्षा विभाग के प्रशासनिक ढांचे के संदर्भ में निम्नलिखित कथनों पर विचार कीजिए: A. राज्य में अकाल एवं आपदाओं से निपटने हेतु 31 अक्टूबर, 2003 को 'सहायता विभाग' का नाम बदलकर 'आपदा प्रबंधन एवं सहायता विभाग' किया गया। B. आपदा प्रबंधन एवं सहायता विभाग का राज्य मुख्यालय जयपुर में स्थित है। C. राजस्थान में आपदा प्रबंधन अधिनियम, 2005 को 1 अगस्त, 2007 से लागू किया गया। D. 6 सितंबर, 2007 को राज्य के मुख्य सचिव की अध्यक्षता में 'राज्य आपदा प्रबंधन प्राधिकरण' का गठन किया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1055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प्राकृतिक आपदाओं व अकाल राहत कार्यों हेतु 31 अक्टूबर 2003 को सहायता विभाग का पुनर्गठन कर 'आपदा प्रबंधन एवं सहायता विभाग' बनाया गया जिसका मुख्यालय जयपुर में है। राज्य में आपदा प्रबंधन अधिनियम 2005 को 1 अगस्त 2007 से प्रभावी किया गया। कथन D असत्य है क्योंकि 6 सितंबर 2007 को गठित 'राज्य आपदा प्रबंधन प्राधिकरण' (SDMA) के अध्यक्ष राज्य के मुख्यमंत्री (Chief Minister) होते हैं, न कि मुख्य सचिव। मुख्य सचिव राज्य कार्यकारिणी समिति के अध्यक्ष होते हैं। इसलिए सही उत्तर विकल्प A है, जिसमें कथन A, B और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1055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आपदा प्रबंधन अधिनियम, 2005 की धारा 25 के अनुपालन में राजस्थान के प्रत्येक जिले में गठित 'जिला आपदा प्रबंधन प्राधिकरण' (DDMA) का पदेन अध्यक्ष कौन होता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खंड विकास अधिकारी (BDO)</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राज्य के मुख्य सचिव (Chief Secretary)</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जिला कलेक्टर / जिला अधिकारी (District Collector)</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संबंधित क्षेत्र का विधायक (MLA)</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113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14/30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जिला कलेक्टर / जिला अधिकारी (District Collector)</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खंड विकास अधिकारी (BDO)</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 के मुख्य सचिव (Chief Secretary)</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संबंधित क्षेत्र का विधायक (MLA)</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आपदा प्रबंधन अधिनियम 2005 की धारा 25 के तहत 6 सितंबर 2007 को राजस्थान के प्रत्येक जिले में 'जिला आपदा प्रबंधन प्राधिकरण' (DDMA - District Disaster Management Authority) की स्थापना की गई। जिला कलेक्टर / जिला अधिकारी इसका पदेन अध्यक्ष होता है तथा जिला परिषद का प्रमुख इसका पदेन सह-अध्यक्ष होता है। जिला पुलिस अधीक्षक (SP) और मुख्य चिकित्सा अधिकारी इसके सदस्य होते हैं। इसके अलावा आपदा प्रबंधन संशोधन अधिनियम के तहत शहरी क्षेत्रों के लिए 'शहरी आपदा प्रबंधन प्राधिकरण' (UDMA) का नेतृत्व नगर आयुक्त द्वारा किया जाएगा और जिला कलेक्टर इसके सह-अध्यक्ष होंगे।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113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14/30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संकट प्रबंधन योजना - 2014 के अनुसार राज्य के जिलों को उनकी सूखा पुनरावृत्ति अवधि (Drought Frequency) से सुमेलित कीजिए: सूची-I: सूची-I: A. 3 वर्ष में एक बार सूखा (सर्वाधिक आवृत्ति) B. 5 वर्ष में एक बार सूखा C. 6 वर्ष में एक बार सूखा D. 8 वर्ष में एक बार सूखा (न्यूनतम आवृत्ति) सूची-II: 1. अलवर, जयपुर, पाली, झुन्झुनूँ, सीकर 2. भरतपुर एवं धौलपुर 3. जैसलमेर, बाड़मेर, जोधपुर, जालौर 4. चित्तौड़गढ़, झालावाड़, कोटा, उदयपुर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15/30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में गरीबी के मापन हेतु गठित विभिन्न कार्यदलों/समितियों को उनके गठन/रिपोर्ट वर्ष से सुमेलित कीजिए: सूची-I: सूची-I: A. डॉ. वाई. के. अलघ समिति B. डी. टी. लकड़ावाला टास्क समूह C. सुरेश डी. तेंदुलकर समिति D. डॉ. सी. रंगराजन समिति सूची-II: 1. गठन 2005 (रिपोर्ट 2009) 2. गठन 2012 (रिपोर्ट 2014) 3. गठन 1977 (रिपोर्ट 1979) 4. गठन 1989 (रिपोर्ट 1993)</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संकट प्रबंधन योजना 2014 के अनुसार राज्य में भौगोलिक स्थिति के आधार पर सूखे की पुनरावृत्ति दर भिन्न-भिन्न है। अति-शुष्क पश्चिमी जिलों जैसे जैसलमेर, बाड़मेर, जोधपुर, जालौर में प्रत्येक 3 वर्ष में एक बार सूखा पड़ता है जो कि सर्वाधिक आवृत्ति है। मध्य एवं पूर्वी जिलों जैसे अलवर, जयपुर, पाली, सीकर, झुन्झुनूँ में 5 वर्ष में एक बार सूखा आता है। हाड़ौती व मेवाड़ जिलों जैसे चित्तौड़गढ़, झालावाड़, कोटा, उदयपुर में 6 वर्ष में एक बार सूखा पड़ता है। पूर्वी मैदानी जिलों भरतपुर एवं धौलपुर में 8 वर्ष में एक बार सूखा पड़ता है जो कि राज्य में सूखे की न्यूनतम पुनरावृत्ति दर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15/30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बंजर भूमि विकास एवं अंतर्राष्ट्रीय मरुस्थलीकरण सम्मेलनों के संदर्भ में निम्नलिखित कथनों पर विचार कीजिए: A. राजस्थान बंजर भूमि विकास बोर्ड का पुनर्गठन 22 दिसंबर, 2016 को 'राजस्थान बंजर भूमि एवं चारागाह विकास बोर्ड' के रूप में किया गया। B. राज्य में 'बंजर भूमि विकास कार्यक्रम' ग्रामीण विकास एवं पंचायती राज विभाग द्वारा संचालित होता है। C. संयुक्त राष्ट्र मरुस्थलीकरण रोकथाम कन्वेंशन (UNCCD) तीन रियो समझौतों में से एक कानूनी रूप से बाध्यकारी अंतर्राष्ट्रीय समझौता है। D. प्रतिवर्ष 17 जून को अंतर्राष्ट्रीय स्तर पर 'विश्व मरुस्थलीकरण और सूखा रोकथाम दिवस' मनाया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129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16/30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अकृषि योग्य एवं क्षरित भूमि के विकास हेतु 22 दिसंबर 2016 को 'राजस्थान बंजर भूमि एवं चारागाह विकास बोर्ड' का पुनर्गठन किया गया जो ग्रामीण विकास एवं पंचायती राज विभाग के अंतर्गत कार्य करता है। अंतर्राष्ट्रीय स्तर पर मरुस्थलीकरण से निपटने हेतु 1994 में पेरिस में स्थापित UNCCD (United Nations Convention to Combat Desertification) एकमात्र कानूनी रूप से बाध्यकारी पर्यावरण समझौता है जिस पर भारत ने 14 अक्टूबर 1994 को हस्ताक्षर किए थे। वैश्विक जागरूकता हेतु प्रतिवर्ष 17 जून को 'विश्व मरुस्थलीकरण और सूखा रोकथाम दिवस' (World Day to Combat Desertification and Drought) मनाया जाता है। अतः सभी कथन पूरी तरह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129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16/30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संचालित 'सूखा सम्भाव्य क्षेत्र कार्यक्रम' (DPAP) के संदर्भ में निम्नलिखित कथनों पर विचार कीजिए: A. यह कार्यक्रम चौथी पंचवर्षीय योजना के अंतर्गत वर्ष 1974-75 में प्रारंभ किया गया था। B. अप्रैल 1999 से इस कार्यक्रम में केंद्र एवं राज्य सरकार की वित्तीय भागीदारी 75 : 25 निर्धारित की गई। C. यह कार्यक्रम राज्य के 11 जिलों के 32 विकास खंडों (Blocks) में संचालित किया जा रहा था। D. वर्तमान में इस कार्यक्रम को 'समन्वित वाटरशैड मैनेजमेंट कार्यक्रम' (IWMP) में समाहित कर दिया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1380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17/30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सूखा सम्भाव्य क्षेत्र कार्यक्रम (DPAP - Drought Prone Area Program) चौथी पंचवर्षीय योजना में 1974-75 के दौरान शुरू किया गया था। प्रारंभ में इसमें केंद्र व राज्य का वित्तीय अंश 50:50 था, जिसे 1 अप्रैल 1999 से बदलकर 75:25 (केंद्र:राज्य) कर दिया गया। यह कार्यक्रम राज्य के सूखा प्रभावित 11 जिलों (करौली, उदयपुर, बांसवाड़ा, भरतपुर, झालावाड़, डूंगरपुर, सवाई माधोपुर, कोटा, टोंक, बारां, अजमेर) के 32 ब्लॉक में चलाया जा रहा था। वर्तमान में इसे एकीकृत जलसम्भर प्रबंधन कार्यक्रम (IWMP) में विलय कर दिया गया है। अतः दिए गए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1380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17/30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'मरु विकास कार्यक्रम' (DDP) के संदर्भ में निम्नलिखित कथनों पर विचार कीजिए: A. मरु विकास कार्यक्रम राष्ट्रीय कृषि आयोग की सिफारिश पर वर्ष 1977-78 में शुरू किया गया था। B. 1 अप्रैल, 1999 से इस कार्यक्रम में केंद्र और राज्य सरकार के बीच वित्तीय सहयोग का अनुपात 75 : 25 रहा है। C. यह कार्यक्रम राज्य के 16 मरुस्थलीय जिलों के 85 विकास खंडों (Desert Blocks) में संचालित किया जा रहा था। D. देश में स्वीकृत कुल 142 डेजर्ट ब्लॉक में से 85 डेजर्ट ब्लॉक अकेले राजस्थान राज्य में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18/30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कृषि आयोग की सिफारिशों के आधार पर मरुस्थल के प्रसार को रोकने तथा मरुस्थलीय पारिस्थितिकी का संतुलन बनाने के लिए वर्ष 1977-78 में 'मरु विकास कार्यक्रम' (Desert Development Programme - DDP) शुरू किया गया। 1 अप्रैल 1999 से यह 75:25 के वित्तीय अनुपात में केंद्र व राज्य द्वारा वित्तपोषित था। यह कार्यक्रम राजस्थान के 16 मरुस्थलीय जिलों के 85 डेजर्ट ब्लॉक में चलाया गया। पूरे भारत के 142 डेजर्ट ब्लॉक में से सर्वाधिक 85 ब्लॉक राजस्थान में हैं। वर्तमान में इसे भी एकीकृत वाटरशैड प्रबंधन कार्यक्रम (IWMP) में शामिल कर लिया गया 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18/30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'मगरा क्षेत्रीय विकास कार्यक्रम' के संदर्भ में निम्नलिखित कथनों पर विचार कीजिए: A. मगरा क्षेत्रीय विकास योजना की शुरुआत राज्य में वर्ष 2005-06 में की गई थी। B. यह योजना राज्य के 5 जिलों (ब्यावर/अजमेर, भीलवाड़ा, पाली, चित्तौड़गढ़, राजसमंद) के मगरा क्षेत्र में कार्यरत है। C. यह शत-प्रतिशत केंद्र सरकार द्वारा वित्त पोषित (Centrally Sponsored) योजना है। D. कोटा और उदयपुर जिले मगरा क्षेत्रीय विकास कार्यक्रम के अंतर्गत शामिल नहीं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1542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19/30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के मध्यवर्ती पहाड़ी एवं पिछड़े 'मगरा क्षेत्र' के विकास हेतु वर्ष 2005-06 में मगरा क्षेत्रीय विकास कार्यक्रम शुरू किया गया। यह योजना अजमेर (ब्यावर), भीलवाड़ा, पाली, चित्तौड़गढ़ और राजसमंद इन 5 जिलों के विशिष्ट खंडों में संचालित है। कथन C असत्य है क्योंकि यह शत-प्रतिशत 'राज्य सरकार' द्वारा वित्त पोषित (State Funded) योजना है, न कि केंद्र सरकार द्वारा। कोटा, जयपुर, उदयपुर आदि जिले इसमें शामिल नहीं हैं। इसलिए सही उत्तर विकल्प A है, जिसमें कथन A, B और D को सही माना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1542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19/30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पांचवीं पंचवर्षीय योजना के दौरान संभावित सिंचाई सुविधा एवं उपलब्ध सिंचाई क्षमता के अंतर को कम करने के उद्देश्य से 'कमांड एरिया डेवलपमेंट प्रोग्राम' (CADP) किसके सहयोग से प्रारंभ किया गया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सरकार एवं भारतीय रिजर्व बैंक (RBI)</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भारत सरकार एवं विश्व बैंक (World Bank)</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सरकार एवं एशियाई विकास बैंक (ADB)</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केंद्र सरकार एवं अंतर्राष्ट्रीय मुद्रा कोष (IMF)</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20/30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में गरीबी आकलन के लिए समय-समय पर विशेषज्ञ समितियों का गठन किया गया है, जिनमें डॉ. वाई. के. अलघ समिति का गठन 1977 में हुआ जिसने 1979 में अपनी रिपोर्ट सौंपी और कैलोरी आधारित निर्धनता रेखा तय की। डी. टी. लकड़ावाला टास्क समूह का गठन 1989 में हुआ जिसने 1993 में रिपोर्ट प्रस्तुत कर राज्यों के लिए अलग-अलग निर्धनता रेखा का सुझाव दिया। सुरेश डी. तेंदुलकर समिति का गठन 2005 में हुआ जिसने 2009 में अपनी रिपोर्ट दी और उपभोग व्यय आधारित नई कार्यप्रणाली विकसित की। डॉ. सी. रंगराजन समिति का गठन 2012 में किया गया जिसने जून 2014 में अपनी रिपोर्ट प्रस्तुत की। अतः सही मिलान A-3, B-4, C-1, D-2 है। अन्य विकल्प समितियों के सही कालक्रम और रिपोर्ट वर्षों को गलत तरीके से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भारत सरकार एवं विश्व बैंक (World Bank)</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सरकार एवं भारतीय रिजर्व बैंक (RBI)</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सरकार एवं एशियाई विकास बैंक (ADB)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केंद्र सरकार एवं अंतर्राष्ट्रीय मुद्रा कोष (IMF)</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पांचवीं पंचवर्षीय योजना में भारत सरकार एवं विश्व बैंक (World Bank) की देखरेख व वित्तीय सहायता से 'कमांड एरिया डेवलपमेंट प्रोग्राम' (CADP - Command Area Development Programme) शुरू किया गया था। इसका मुख्य उद्देश्य निर्मित सिंचाई क्षमता और उसके वास्तविक उपयोग के बीच के अंतर को समाप्त करना, जल उपयोग दक्षता बढ़ाना तथा भूमि का समतलीकरण व नाला निर्माण करना था। राजस्थान में इंदिरा गांधी नहर कमांड क्षेत्र, माही कमांड क्षेत्र तथा चंबल कमांड क्षेत्र विकास कार्यक्रम इसके प्रमुख उदाहरण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20/30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'डांग क्षेत्रीय विकास कार्यक्रम' के संदर्भ में निम्नलिखित कथनों पर विचार कीजिए: A. डांग क्षेत्रीय विकास कार्यक्रम सर्वप्रथम वर्ष 1994-95 में शुरू हुआ तथा वर्ष 2004-05 से पुनः प्रारंभ किया गया। B. यह कार्यक्रम राज्य के 8 जिलों (भरतपुर, धौलपुर, करौली, सवाई माधोपुर, कोटा, बूंदी, बारां, झालावाड़) की 26 पंचायतों/प्रखंडों में संचालित है। C. इस योजना के प्रभावी क्रियान्वयन हेतु 'डांग प्रादेशिक विकास बोर्ड' का गठन किया गया है। D. जोधपुर, बाड़मेर, पाली और जालौर जिले डांग क्षेत्रीय विकास कार्यक्रम के प्रमुख लाभार्थी जिले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21/30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चंबल व उसकी सहायक नदियों के बीहड़ एवं डकैत प्रभावित क्षेत्रों के सामाजिक-आर्थिक विकास हेतु वर्ष 1994-95 में डांग विकास कार्यक्रम शुरू किया गया जिसे 2004-05 से पुनः शुरू किया गया। यह भरतपुर एवं हाड़ौती संभाग के 8 पूर्वी जिलों (भरतपुर, धौलपुर, करौली, सवाई माधोपुर, कोटा, बूंदी, बारां, झालावाड़) के 26 ब्लॉक में लागू है। कथन D असत्य है क्योंकि पश्चिमी राजस्थान के जिले (जोधपुर, बाड़मेर, पाली, जालौर) डांग क्षेत्र में नहीं आते हैं। डांग प्रादेशिक विकास बोर्ड इसका संचालन करता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21/30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सीमावर्ती क्षेत्रों के विकास हेतु संचालित कार्यक्रमों के संदर्भ में निम्नलिखित कथनों पर विचार कीजिए: A. सीमा क्षेत्र विकास कार्यक्रम (BADP) वर्ष 1993-94 से केंद्र सरकार की 100% सहायता से शुरू किया गया था। B. BADP वर्तमान में राज्य के 4 अंतरराष्ट्रीय सीमावर्ती जिलों (बाड़मेर, जैसलमेर, बीकानेर, श्रीगंगानगर) में संचालित है। C. राज्य बजट 2025-26 में घोषित 'मुख्यमंत्री थार सीमा क्षेत्र विकास कार्यक्रम' शत-प्रतिशत राज्य सरकार द्वारा वित्तपोषित है। D. मुख्यमंत्री थार सीमा क्षेत्र विकास कार्यक्रम हेतु बजट में ₹150 करोड़ का प्रावधान रखा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178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22/30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अंतर्राष्ट्रीय सीमा (रेडक्लिफ रेखा) से सटे सीमावर्ती क्षेत्रों में बुनियादी ढांचे के विकास हेतु वर्ष 1993-94 में केंद्र प्रायोजित 'सीमा क्षेत्र विकास कार्यक्रम' (BADP) बाड़मेर, जैसलमेर, बीकानेर और श्रीगंगानगर में शुरू किया गया। इसके अतिरिक्त, राज्य सरकार ने अपने बजट 2025-26 में सीमावर्ती निवासियों के जीवन स्तर में सुधार, शिक्षा, स्वास्थ्य, पेयजल व पर्यटन विकास हेतु 100% राज्य वित्तपोषित 'मुख्यमंत्री थार सीमा क्षेत्र विकास कार्यक्रम' की घोषणा की है जिसके लिए ₹150 करोड़ की राशि का प्रावधान किया गया है। अतः सभी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178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22/30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जनजातीय एवं क्षेत्रीय विकास योजनाओं के संदर्भ में निम्नलिखित कथनों पर विचार कीजिए: A. संशोधित/परिवर्तित क्षेत्र विकास उपागम (MADA) वर्ष 1978-79 में प्रारंभ किया गया था। B. माडा (MADA) कार्यक्रम राज्य के 13 जिलों के 36036 गांवों में जनजाति समुदाय के विकास हेतु कार्यरत है। C. मेवात क्षेत्रीय विकास योजना वर्ष 1986-87 से अलवर, खैरथल-तिजारा और डीग जिलों में संचालित है। D. सहरिया विकास कार्यक्रम वर्ष 1977-78 में बारां जिले की शाहबाद एवं किशनगंज पंचायत समितियों में लागू किया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1867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23/30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जनजातीय आबादी के शैक्षणिक व आर्थिक उत्थान हेतु कई क्षेत्रीय कार्यक्रम शुरू किए गए। MADA (Modified Area Development Approach) वर्ष 1978-79 में 13 जिलों के जनजाति बहुल 36,036 गांवों के लिए शुरू हुआ। मेवात क्षेत्रीय विकास योजना 1986-87 से अलवर, खैरथल-तिजारा व डीग जिले के 14 ब्लॉक के मेव बहुल 807 गांवों में अवसंरचना व रोजगार विकास हेतु संचालित है। अति-पिछड़ी सहरिया जनजाति के लिए 1977-78 में बारां जिले के शाहबाद व किशनगंज प्रखंडों में सहरिया विकास कार्यक्रम लागू किया गया। अतः सभी विकल्प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1867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23/30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क्षेत्रीय विकास योजनाओं को उनके प्रारंभ वर्ष से सुमेलित कीजिए: सूची-I: सूची-I: A. मेवात प्रादेशिक विकास योजना B. सहरिया जनजाति विकास कार्यक्रम C. मगरा क्षेत्रीय विकास योजना D. सूखा सम्भाव्य क्षेत्र कार्यक्रम (DPAP) सूची-II: 1. वर्ष 1977-78 2. वर्ष 2005-06 3. वर्ष 1986-87 4. वर्ष 1974-75</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24/30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विभिन्न क्षेत्रीय विकास कार्यक्रमों की शुरुआत का कालक्रम इस प्रकार है: मेवात प्रादेशिक विकास योजना मेव बाहुल्य क्षेत्रों में वर्ष 1986-87 में शुरू की गई थी। बारां जिले के शाहबाद व किशनगंज में सहरिया जनजाति विकास कार्यक्रम वर्ष 1977-78 में प्रारंभ हुआ था। राज्य के मध्यवर्ती 5 पहाड़ी जिलों में मगरा क्षेत्रीय विकास योजना वर्ष 2005-06 में शुरू हुई थी। चौथी पंचवर्षीय योजना में केंद्र-राज्य भागीदारी से सूखा सम्भाव्य क्षेत्र कार्यक्रम (DPAP) वर्ष 1974-75 में शुरू हुआ था। अतः सही सुमेलन विकल्प A (A-3, B-1, C-2,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24/30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मेवात क्षेत्र विकास कार्यक्रम के संदर्भ में निम्नलिखित कथनों पर विचार कीजिए: A. यह कार्यक्रम वर्ष 1986-87 से राजस्थान के पूर्वी भाग में क्रियान्वित किया जा रहा है। B. यह कार्यक्रम अलवर, भृतहरि नगर (खैरथल-तिजारा) तथा डीग जिले के 14 ब्लॉक में विस्तृत है। C. इस योजना में मेव समुदाय की बहुलता वाले कुल 807 गांव सम्मिलित किए गए हैं। D. इस योजना का मुख्य उद्देश्य बुनियादी सुविधाओं का विकास, लघु उद्योगों की स्थापना व रोजगार अवसर प्रदान करना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02030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25/30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योजना आयोग द्वारा वर्ष 2011-12 के लिए अद्यतन किए गए गरीबी अनुमानों तथा तेंदुलकर पद्धति के संदर्भ में निम्नलिखित कथनों पर विचार कीजिए: A. वर्ष 2011-12 में राजस्थान में निर्धनता रेखा से नीचे जीवन यापन करने वाली जनसंख्या का प्रतिशत 14.71% था। B. वर्ष 2011-12 में संपूर्ण भारत में निर्धनता का प्रतिशत 21.92% दर्ज किया गया था। C. वर्ष 2011-12 में राजस्थान के ग्रामीण क्षेत्रों में निर्धनता का प्रतिशत शहरी क्षेत्रों की तुलना में कम था। D. वर्ष 2004-05 में तेंदुलकर अनुमानों के अनुसार भारत में गरीबी का प्रतिशत 37.2%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मेवात क्षेत्र विकास कार्यक्रम (Mewat Regional Development Project) वर्ष 1986-87 में शुरू किया गया था। नवगठित जिलों के पुनर्गठन के बाद यह अलवर, खैरथल-तिजारा (भृतहरि नगर) तथा डीग जिले की 14 पंचायत समितियों में निवास करने वाले मेव समुदाय के 807 गांवों में क्रियान्वित है। इस कार्यक्रम का मुख्य उद्देश्य मेवात क्षेत्र में सड़कें, पेयजल, शिक्षा, विद्युत जैसी आवश्यक आधारभूत सुविधाओं का विकास करना, कुटीर व लघु उद्योगों को बढ़ावा देना तथा स्थानीय लोगों को रोजगार व आजीविका के अवसर उपलब्ध कराना है। अतः दिए गए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02030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25/30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एकमात्र आदिम जनजाति (Primitive Tribal Group) के विकास हेतु 'सहरिया विकास कार्यक्रम' वर्ष 1977-78 में बारां जिले की किन दो पंचायत समितियों में लागू किया गया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शाहबाद एवं किशनगंज</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शाहबाद एवं अटरू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छबड़ा एवं किशनगंज</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छबड़ा एवं अटरू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211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26/30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शाहबाद एवं किशनगंज</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शाहबाद एवं अटरू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छबड़ा एवं किशनगंज</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छबड़ा एवं अटरू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सरकार द्वारा राजस्थान की एकमात्र जनजाति 'सहरिया' को आदिम जनजाति समूह (Primitive Tribal Group - PTG) में शामिल किया गया है। सहरिया जनजाति के सामाजिक, शैक्षणिक व आर्थिक विकास हेतु वर्ष 1977-78 में 'सहरिया विकास कार्यक्रम' शुरू किया गया था। यह कार्यक्रम मुख्य रूप से बारां जिले की शाहबाद एवं किशनगंज पंचायत समितियों में चलाया जा रहा है जहाँ इस जनजाति की सघन आबादी निवास करती है। इसके अंतर्गत कृषि, पशुपालन, वानिकी, कुटीर उद्योग, पेयजल और शिक्षा सुविधाएं उपलब्ध कराई जाती हैं। अन्य विकल्प (अटरू, छबड़ा) सहरिया बाहुल्य पंचायत समितियां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211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26/30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मरुस्थलीकरण को रोकने एवं बांस रोपण हेतु खादी और ग्रामोद्योग आयोग (KVIC) द्वारा शुरू किए गए 'प्रोजेक्ट बोल्ड' (Project BOLD) के संदर्भ में निम्नलिखित कथनों पर विचार कीजिए: A. 'प्रोजेक्ट बोल्ड' (Project BOLD) का पूरा नाम Bamboo Oasis on Land in Drought है। B. इस प्रोजेक्ट की शुरुआत 4 जुलाई, 2021 को उदयपुर जिले के 'निचला मांडवा' गांव से हुई थी। C. यह परियोजना खादी और ग्रामोद्योग आयोग (KVIC) तथा बीएसएफ (BSF) के सहयोग से मरुस्थलीय भूमि पर बांस लगाने हेतु शुरू की गई। D. कॉम्बेटिंग डेजर्टिफिकेशन परियोजना (CDP) को राजस्थान में वर्ष 2001 में चालू किया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27/30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खादी और ग्रामोद्वीप आयोग (KVIC) ने शुष्क व सूखाग्रस्त क्षेत्रों में हरित आवरण बढ़ाने तथा स्थानीय ग्रामीणों की आय बढ़ाने हेतु 'प्रोजेक्ट बोल्ड' (Bamboo Oasis on Land in Drought) की शुरुआत की। इसकी शुरुआत 4 जुलाई 2021 को उदयपुर जिले के जनजातीय गांव 'निचला मांडवा' से की गई थी जिसमें विशेष प्रजाति के बांसों का रोपण किया गया। इसके अलावा भारत सरकार के ग्रामीण विकास मंत्रालय द्वारा अनुमोदित 'कॉम्बेटिंग डेजर्टिफिकेशन प्रोजेक्ट' (CDP) को राजस्थान में वर्ष 2001 से लागू किया गया। इंदिरा गांधी नहर के पास मरु प्रसार रोकने हेतु 'हरित पट्टिका' विकसित की गई 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27/30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इसरो (ISRO) के अंतरिक्ष अनुप्रयोग केंद्र (SAC), अहमदाबाद द्वारा जारी 'भारत मरुस्थलीकरण तथा भूमि क्षरण एटलस - 2021' के संदर्भ में निम्नलिखित कथनों पर विचार कीजिए: A. वर्ष 2018-19 के आंकड़ों अनुसार राजस्थान के कुल भौगोलिक क्षेत्र का 62.06% भाग मरुस्थलीकरण एवं भूमि क्षरण से गुजर रहा है। B. राजस्थान में मरुस्थलीकरण की सबसे महत्त्वपूर्ण और प्रमुख प्रक्रिया पवन अपरदन (Wind Erosion) है, जो 43.37% भाग पर प्रभावित है। C. पवन अपरदन के पश्चात मरुस्थलीकरण की दूसरी सबसे महत्त्वपूर्ण प्रक्रिया वनस्पति क्षरण (Vegetation Degradation - 7.64%) है। D. राजस्थान में जल द्वारा कटाव (Water Erosion) मरुस्थलीकरण की तीसरी प्रमुख प्रक्रिया है, जो 6.21% भाग पर पाई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227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28/30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इसरो के स्पेस एप्लीकेशन सेंटर (SAC), अहमदाबाद द्वारा 17 जून 2021 को जारी 'मरुस्थलीकरण एवं भूमि क्षरण एटलस' के अनुसार 2018-19 में राजस्थान का 62.06% भौगोलिक क्षेत्रफल क्षरित/मरुस्थलीकृत श्रेणी में था। राज्य में मरुस्थलीकरण का सबसे बड़ा कारण पवन क्षरण/अपरदन (Wind Erosion) है जो 43.37% भाग को प्रभावित करता है। पवन अपरदन के बाद दूसरा सबसे बड़ा कारण वनस्पति विनाश/क्षरण (Vegetation Degradation) है जो 7.64% भाग पर फैला है तथा जल अपरदन (Water Erosion) 6.21% भाग पर तीसरा प्रमुख कारण है। अतः दिए गए सभी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227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28/30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भू-गर्भीय संरचना एवं भूकंपीय संवेदनशीलता के आधार पर निम्नलिखित में से कौनसा जिला समूह 'सर्वाधिक भूकंप संभावित क्षेत्र' (High Seismic Hazard Zone) के अंतर्गत आता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नागौर, जोधपुर एवं पाली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भरतपुर, अलवर एवं झुन्झुनूँ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दौसा एवं करौली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श्रीगंगानगर, हनुमानगढ़ एवं चूरू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235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29/30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भरतपुर, अलवर एवं झुन्झुनूँ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 जोधपुर एवं पाली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दौसा एवं करौली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श्रीगंगानगर, हनुमानगढ़ एवं चूरू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मानक ब्यूरो (BIS) के भूकंपीय ज़ोन मानचित्र के अनुसार राजस्थान का पूर्वोत्तर भाग जो दिल्ली-गुड़गांव-मथुरा भूकंपीय फॉल्ट लाइन के समीप स्थित है, राज्य में सर्वाधिक भूकंप संभावित क्षेत्र माना जाता है। इसके अंतर्गत मुख्य रूप से भरतपुर, अलवर, झुंझुनूं तथा धौलपुर जिले आते हैं जो ज़ोन-IV तथा उच्च ज़ोन-III की श्रेणी में स्थित हैं। विकल्प A, C और D के जिले अपेक्षाकृत कम तीव्रता वाले भूकंपीय क्षेत्रों (ज़ोन-II या निम्न ज़ोन-III) के अंतर्गत वर्गीकृत किए गए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235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29/30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मरु विकास बोर्ड एवं नवीनतम आपदा/अभावग्रस्त आंकड़ों के संदर्भ में निम्नलिखित कथनों पर विचार कीजिए: A. राजस्थान में मरुस्थलीकरण की रोकथाम एवं योजना निर्माण हेतु 'मरु विकास बोर्ड' की स्थापना वर्ष 1966 में की गई थी। B. राजस्थान सरकार द्वारा जनवरी 2025 में घोषित अभावग्रस्त गांवों की न्यूनतम संख्या बारां जिले में दर्ज की गई थी। C. मरुस्थलीकरण को रोकने हेतु इंदिरा गांधी नहर परियोजना (IGNP) के समानांतर हरित पट्टिका (Green Belt) विकसित की गई है। D. राजस्थान में मरु प्रसार को रोकने के लिए 'कॉम्बेटिंग डेजर्टिफिकेशन परियोजना' का संचालन केंद्रीय ग्रामीण विकास मंत्रालय द्वारा किया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30/30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योजना आयोग के वर्ष 2011-12 के अद्यतन अनुमानों के अनुसार राजस्थान में गरीबी रेखा से नीचे (BPL) जनसंख्या का प्रतिशत 14.71% (कुल निर्धन 102.92 लाख) था, जबकि राष्ट्रीय स्तर पर भारत का निर्धनता अनुपात 21.92% (कुल निर्धन 2697.83 लाख) था। तेंदुलकर समिति के अनुसार 2004-05 में भारत में गरीबी 37.2% थी जो 2011-12 में घटकर 21.9% रह गई। कथन C असत्य है क्योंकि वर्ष 2011-12 में राजस्थान के ग्रामीण क्षेत्रों में निर्धनता का प्रतिशत 16.1% था, जबकि शहरी क्षेत्रों में यह केवल 9.2% था, अर्थात ग्रामीण क्षेत्रों में निर्धनता शहरी क्षेत्रों से अधिक थी। इसलिए सही उत्तर विकल्प A है, जिसमें कथन A, B और D को सत्य माना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मरुस्थलीय क्षेत्रों के विकास एवं संतुलन हेतु राज्य में 'मरु विकास बोर्ड' (Desert Development Board) की स्थापना वर्ष 1966 में हुई थी। राजस्थान सरकार के राजस्व मंडल द्वारा जारी जनवरी 2025 की रिपोर्ट के अनुसार राज्य में अभावग्रस्त गांवों की न्यूनतम संख्या बारां जिले में पाई गई थी। पश्चिमी राजस्थान में रेगिस्तान के पूर्व की ओर प्रसार (Desert March) को रोकने के लिए इंदिरा गांधी नहर के मुख्य मार्ग पर हरित पट्टिका (वृक्षारोपण) का विकास किया गया है तथा कॉम्बेटिंग डेजर्टिफिकेशन प्रोजेक्ट (2001) भारत सरकार द्वारा संचालित किया गया। अतः दिए गए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30/30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'पश्चिमी राजस्थान में गरीबी उन्मूलन' (M-POWER) परियोजना निम्नलिखित में से किस अंतरराष्ट्रीय संस्था की सहायता से क्रियान्वित की जा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विश्व बैंक (World Bank)</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एशियन डेवलपमेंट बैंक (ADB)</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अंतर्राष्ट्रीय कृषि विकास कोष (IFAD)</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अंतर्राष्ट्रीय मुद्रा कोष (IMF)</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032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अंतर्राष्ट्रीय कृषि विकास कोष (IFAD)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विश्व बैंक (World Bank)</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एशियन डेवलपमेंट बैंक (ADB)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अंतर्राष्ट्रीय मुद्रा कोष (IMF)</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'पश्चिमी राजस्थान में गरीबी उन्मूलन परियोजना' जिसे संक्षेप में एम-पावर (M-POWER - Mitigating Poverty in Western Rajasthan) कहा जाता है, अंतर्राष्ट्रीय कृषि विकास कोष (IFAD - International Fund for Agricultural Development) तथा सर रतन टाटा ट्रस्ट के सहयोग से क्रियान्वित की जा रही है। इस परियोजना का मुख्य उद्देश्य पश्चिमी राजस्थान के सूखाग्रस्त एवं विषम भौगोलिक परिस्थितियों वाले जिलों (जैसे बाड़मेर, जैसलमेर, जोधपुर, जालौर, पाली, सिरोही) में निर्धन परिवारों की आजीविका में सुधार करना, स्व-सहायता समूहों का सशक्तीकरण करना तथा बाजार आधारित आय संवर्धन गतिविधियों को बढ़ावा देना है। विकल्प A (विश्व बैंक) कमांड एरिया विकास और अन्य ढांचागत परियोजनाओं में सहायता देता है, जबकि ADB मुख्य रूप से शहरी विकास और सड़क ढाँचे में सहयोग प्रदान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032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नीति आयोग द्वारा जारी बहुआयामी गरीबी सूचकांक (MPI) 2023 एवं प्रगति समीक्षा के संदर्भ में निम्नलिखित कथनों पर विचार कीजिए: A. नीति आयोग रिपोर्ट 2023 के अनुसार राजस्थान में बहुआयामी गरीबी का प्रतिशत 15.31% है। B. नीति आयोग प्रगति समीक्षा 2023 के अनुसार राजस्थान में प्रतापगढ़ जिला उच्चतम बहुआयामी निर्धनता सूचकांक वाला जिला है। C. बहुआयामी गरीबी के समाधान में राजस्थान का प्रदर्शन बिहार, उत्तर प्रदेश और मध्य प्रदेश से बेहतर रहा है। D. बहुआयामी गरीबी को दूर करने में राजस्थान का प्रदर्शन केरल, तमिलनाडु और गुजरात जैसे राज्यों से आगे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040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