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ऊर्जा क्षेत्र के विकास एवं अधिष्ठापित क्षमता के संदर्भ में निम्नलिखित कथनों पर विचार कीजिए: A. दिसम्बर, 2025 तक राज्य की कुल अधिष्ठापित ऊर्जा क्षमता बढ़कर 31,556.43 मेगावॉट हो गई है। B. राज्य में कुल ऊर्जा उत्पादन में सर्वाधिक योगदान (लगभग 60%) तापीय ऊर्जा का है। C. राजस्थान में पवन एवं सौर ऊर्जा का संयुक्त योगदान कुल क्षमता का लगभग 45.36% है। D. दिसम्बर, 2021 में राजस्थान की ऊर्जा अधिष्ठापित क्षमता 23,321 मेगावॉट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पॉवर पैक परियोजना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 (UDAY) योजना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सोलर सिटी विकास कार्यक्रम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कुकीज ग्रिड परियोजना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पॉवर पैक योजना के अंतर्गत ग्रामीण क्षेत्र के उन अत्यंत दूरदराज के इलाकों को जहाँ आगामी 4-5 वर्षों तक पारंपरिक विद्युत ग्रिड द्वारा विद्युतीकरण की सम्भावना न हो, वहाँ सौर ऊर्जा प्रणाली स्थापित कर पूरे गाँव को विद्युतीकृत किया जाता है। विकल्प A 'उदय योजना' डिस्कॉम की वित्तीय स्थिति में सुधार से संबंधित है। विकल्प C 'सोलर सिटी कार्यक्रम' शहरी क्षेत्रों में ऊर्जा दक्षता बढ़ाने हेतु जयपुर, जोधपुर व अजमेर में संचालित है। अतः दूरस्थ ग्रामीण सौर विद्युतीकरण के लिए पॉवर पैक योजना ही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030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प्रथम सोलर पार्क 'भड़ला सोलर पार्क' के विकास एवं चरणों के संबंध में कौन-सा युग्म सही सुमेलित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भड़ला सोलर पार्क कुल क्षमता - 2,245 मेगावॉट (चार चरणों में विकसित)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भड़ला फेज-प्रथम (65 MW) - राजस्थान सोलर पार्क डेवलपमेंट कंपनी लिमिटेड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भड़ला फेज-तृतीय (1,000 MW) - मैसर्स सौर्य ऊर्जा कंपनी ऑफ राजस्थान लिमिटेड (सुराज)</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भड़ला फेज-चतुर्थ (500 MW) - राजस्थान ऊर्जा विकास एजेंसी (REDA)</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भड़ला फेज-चतुर्थ (500 MW) - राजस्थान ऊर्जा विकास एजेंसी (REDA)</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भड़ला सोलर पार्क कुल क्षमता - 2,245 मेगावॉट (चार चरणों में विकसित)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भड़ला फेज-प्रथम (65 MW) - राजस्थान सोलर पार्क डेवलपमेंट कंपनी लिमिटेड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भड़ला फेज-तृतीय (1,000 MW) - मैसर्स सौर्य ऊर्जा कंपनी ऑफ राजस्थान लिमिटेड (सुराज)</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भड़ला (बाप, फलौदी जिला) में 2,245 मेगावॉट क्षमता का भारत का प्रमुख सोलर पार्क चार चरणों में विकसित किया गया है। इसके प्रथम चरण (65 MW) व द्वितीय चरण (680 MW) का विकास राजस्थान सोलर पार्क डेवलपमेंट कंपनी द्वारा, तृतीय चरण (1,000 MW) का विकास राज्य सरकार व IL&amp;FS की संयुक्त कंपनी सौर्य ऊर्जा कंपनी ऑफ राजस्थान (सुराज) द्वारा तथा चतुर्थ चरण (500 MW) का विकास अडानी रिन्यूएबल एनर्जी पार्क राजस्थान लिमिटेड (JVC) द्वारा किया गया है। विकल्प D गलत है क्योंकि चतुर्थ चरण REDA द्वारा नहीं बल्कि अडानी जेवीसी द्वारा विकसित हुआ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स्थित प्रमुख सोलर पार्कों को उनके संबंधित जिलों के साथ सुमेलित कीजिए: सूची-I: सूची-I: A. भड़ला सोलर पार्क B. नोख सोलर पार्क C. गोरबिया सौर परियोजना D. फतेहगढ़ सोलर पार्क सूची-II: 1. बीकानेर 2. जैसलमेर 3. फलौदी (प्रथम व सबसे बड़ा) 4. फलौदी (925 MW)</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042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सौर ऊर्जा संभावनाओं के दोहन हेतु विभिन्न जिलों में सोलर पार्क स्थापित किए गए हैं। भड़ला सोलर पार्क फलौदी जिले में स्थित राज्य का पहला व सबसे बड़ा सोलर पार्क (2,245 MW) है। नोख सोलर पार्क भी फलौदी जिले में 925 मेगावॉट क्षमता का प्रोजेक्ट है। गोरबिया सौर विद्युत परियोजना (435 MW) बीकानेर के नोखा में जुलाई 2025 में उद्घाटित हुई है। फतेहगढ़ सोलर पार्क जैसलमेर जिले में स्थित है। अतः सही मिलान A-3, B-4, C-1, D-2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042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सोलर पार्क विकास एवं निजी कंपनियों के निवेश के संदर्भ में निम्नलिखित कथनों पर विचार कीजिए: A. फलौदी-पोखरण सोलर पार्क (750 MW) एसेल सौर्य ऊर्जा कंपनी द्वारा विकसित किया गया है। B. फतेहगढ़ फेज-1बी (1,500 MW) मैसर्स अडानी रिन्यूएबल एनर्जी पार्क राजस्थान लि. द्वारा विकसित किया जा रहा है। C. नोख (जैसलमेर/फलौदी) एवं पूंगल (बीकानेर) सोलर पार्क का विकास RSDCL/RRECL द्वारा किया जा रहा है। D. राजस्थान में निजी क्षेत्र की सबसे बड़ी सौर परियोजना खींवसर (नागौर) में रिलायंस इंडस्ट्रीज द्वारा स्थापित की गई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सौर ऊर्जा पार्कों के त्वरित विकास हेतु राज्य सरकार ने निजी क्षेत्र के निवेशकों व संयुक्त उपक्रमों (JVCs) के साथ भागीदारी की है। इसके तहत फलौदी-पोखरण (750 MW) एसेल ग्रुप के साथ, फतेहगढ़ फेज-1बी (1,500 MW) अडानी ग्रुप के साथ तथा नोख व पूंगल सोलर पार्क RSDCL द्वारा विकसित हो रहे हैं। इसके अलावा नागौर के खींवसर में रिलायंस इंडस्ट्रीज द्वारा निजी क्षेत्र की सौर परियोजना स्थापित की गई थी। अतः चारों कथन सही होने के कारण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नवीन व नवीकरणीय ऊर्जा मंत्रालय (MNRE) द्वारा अनुमोदित 'सोलर सिटी विकास कार्यक्रम' में राज्य के किन तीन शहरों को चुना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जोधपुर, जैसलमेर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जोधपुर, उदयपुर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जोधपुर, अजमेर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बीकानेर, जोधपुर, अजमेर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0548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जयपुर, जोधपुर, अजमेर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जोधपुर, जैसलमेर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जोधपुर, उदयपुर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 जोधपुर, अजमेर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सरकार के नवीन एवं नवीकरणीय ऊर्जा मंत्रालय (MNRE) द्वारा फरवरी 2008 में 'सोलर सिटी कार्यक्रम' शुरू किया गया था। इसका उद्देश्य शहरों में ऊर्जा दक्षता बढ़ाना तथा नवीकरणीय ऊर्जा की आपूर्ति हेतु नगर निगमों की सहायता करना है। इसके अंतर्गत राजस्थान के तीन शहरों-जयपुर, जोधपुर तथा अजमेर को 'सोलर सिटी' के रूप में चयनित कर मास्टर प्लान तैयार किया गया है। उदयपुर या जैसलमेर इस कार्यक्रम का हिस्सा नहीं हैं। अतः विकल्प C (जयपुर, जोधपुर, अजमेर)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0548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जोधपुर जिले में स्थित 'मथानिया सौर ऊर्जा परियोजना' का तकनीकी आधार एवं स्वरूप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100% फोटोवोल्टिक सौर सेल ऊर्जा</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सौर एवं पवन ऊर्जा का हाइब्रिड मॉडल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नेप्था व प्राकृतिक गैस आधारित सौर मिश्रित चक्रीय परियोजना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परमाणु व सौर ऊर्जा का संयुक्त संयंत्र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10/40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आर्थिक समीक्षा 2025-26 के अनुसार राज्य की ऊर्जा क्षमता में तीव्र वृद्धि दर्ज की गई है। दिसम्बर 2021 तक राजस्थान में अधिष्ठापित ऊर्जा क्षमता 23,321 मेगावॉट थी, जो मार्च 2025 तक बढ़कर 27,283.83 मेगावॉट तथा दिसम्बर 2025 तक 31,556.43 मेगावॉट हो गई है। राज्य के कुल ऊर्जा उत्पादन मिश्रण में सर्वाधिक योगदान तापीय ऊर्जा का लगभग 60% है, जिसके बाद पवन व सौर ऊर्जा का अंश 45.36% है। इसके अतिरिक्त परमाणु ऊर्जा व बायोमास का भी महत्वपूर्ण योगदान है। इस प्रकार दिए गए चारों कथन पूर्णतः सत्य हैं, इसलिए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नेप्था व प्राकृतिक गैस आधारित सौर मिश्रित चक्रीय परियोजना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100% फोटोवोल्टिक सौर सेल ऊर्जा</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 एवं पवन ऊर्जा का हाइब्रिड मॉडल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परमाणु व सौर ऊर्जा का संयुक्त संयंत्र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जोधपुर के मथानिया में स्थापित सौर ऊर्जा परियोजना एक सौर मिश्रित चक्रीय (Solar Combined Cycle) परियोजना है। इसमें मुख्य रूप से ईंधन के रूप में नेप्था व प्राकृतिक गैस का उपयोग होता है। इस संयंत्र की कुल क्षमता में 35 मेगावॉट बिजली सौर ऊर्जा से, 70 मेगावॉट प्राकृतिक गैस से तथा 35 मेगावॉट विद्युत उत्पादन गैस टरबाइन की भाप से करने का प्रावधान किया गया था। केवल सौर ऊर्जा पर निर्भर न होने के कारण इसे मिश्रित ईंधन परियोजना कहा गया।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10/40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स्थापित विभिन्न सौर ऊर्जा संयंत्रों को उनके संबंधित जिलों के साथ सुमेलित कीजिए: सूची-I: सूची-I: A. आगोरिया सोलर प्लांट B. धूनिया सोलर प्लांट C. गौरीर सोलर प्लांट D. खींवसर सोलर प्लांट सूची-II: 1. नागौर 2. बाड़मेर 3. सीकर/जोधपुर 4. झुन्झुनूँ</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066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11/40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सौर ऊर्जा की प्रचुर संभावनाओं को देखते हुए विभिन्न जिलों में छोटे-बड़े सौर ऊर्जा संयंत्र स्थापित किए गए हैं। आगोरिया सोलर पावर प्लांट बाड़मेर जिले में, धूनिया व नादिया कलां प्लांट जोधपुर/सीकर क्षेत्र में, गौरीर सोलर पावर प्लांट झुन्झुनूँ जिले में तथा खींवसर सोलर प्लांट नागौर जिले में स्थित है। अतः सही मिलान A-2, B-3, C-4, D-1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066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11/40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सौर ऊर्जा के विकास की विपुल संभावनाओं वाले किन जिलों के क्षेत्र को 'SEEZ' (Solar Energy Enterprise Zone / सौर ऊर्जा उपक्रम क्षेत्र) की संज्ञा दी गई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नागौर, जोधपुर, पाली</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जोधपुर, बाड़मेर, जैसलमेर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बीकानेर, चूरू, श्रीगंगानगर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जालौर, सिरोही, बाड़मेर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12/40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जोधपुर, बाड़मेर, 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नागौर, जोधपुर, पाली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 चूरू, श्रीगंगानगर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जालौर, सिरोही, बाड़मेर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पश्चिमी राजस्थान के थार मरुस्थल में वर्ष में औसतन 325-330 दिन कड़क धूप उपलब्ध रहती है। सौर विकिरण की सर्वाधिक तीव्रता के कारण जोधपुर, बाड़मेर एवं जैसलमेर जिलों के क्षेत्र को 'सौर ऊर्जा उपक्रम क्षेत्र' (SEEZ - Solar Energy Enterprise Zone) घोषित किया गया है। नए जिलों के पुनर्गठन के बाद अब इसमें फलौदी व बालोतरा जिले भी स्वतः शामिल माने जाते हैं। अतः विकल्प B (जोधपुर-बाड़मेर-जैसलमेर)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12/40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31 अगस्त, 2021 से देश में सौर ऊर्जा उत्पादन क्षमता में राजस्थान का कौन-सा स्थान है और देश के कुल उत्पादन में इसका कितना योगदान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द्वितीय स्थान (18% योगदान)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प्रथम स्थान (27% योगदान)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तृतीय स्थान (20% योगदान)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चतुर्थ स्थान (15% योगदान)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079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13/40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प्रथम स्थान (27% योगदान)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द्वितीय स्थान (18% योगदान)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तृतीय स्थान (20% योगदान)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चतुर्थ स्थान (15% योगदान)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अपनी भौगोलिक अनुकूलता तथा वृहद सोलर पार्कों के संचालन के कारण राजस्थान सौर ऊर्जा उत्पादन में देश का अग्रणी राज्य बन चुका है। 31 अगस्त, 2021 की स्थिति के अनुसार राजस्थान कर्नाटक व तमिलनाडु को पीछे छोड़ते हुए देश में प्रथम स्थान पर पहुँच गया, जिसमें कुल राष्ट्रीय सौर ऊर्जा उत्पादन का लगभग 27 प्रतिशत योगदान केवल राजस्थान राज्य का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079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13/40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गैर-पारंपरिक ऊर्जा विकास संस्थाओं 'REDA' एवं 'RRECL' के संबंध में निम्नलिखित कथनों पर विचार कीजिए: A. 'राजस्थान ऊर्जा विकास अभिकरण' (REDA) की स्थापना 21 जनवरी, 1985 को हुई थी। B. 9 अगस्त, 2002 को REDA तथा RSPCL का विलय करके 'राजस्थान अक्षय ऊर्जा निगम लिमिटेड' (RRECL) का गठन किया गया। C. RRECL राज्य में सौर, पवन, बायोगैस एवं बायोमास परियोजनाओं के विकास हेतु नोडल एजेंसी है। D. राजस्थान राष्ट्रीय जैव ईंधन नीति-2018 को लागू करने वाला देश का पहला राज्य बना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गैर-पारंपरिक ऊर्जा स्रोतों के सुनियोजित विकास के लिए 1985 में REDA की स्थापना की गई थी। बाद में राज्य में विद्युत परियोजनाओं के क्रियान्वयन में गति लाने हेतु REDA तथा राजस्थान स्टेट पावर कॉर्पोरेशन लि. (RSPCL) का एकीकरण कर 9 अगस्त 2002 को RRECL की स्थापना हुई। यह सार्वजनिक निगम राज्य में नवीकरणीय ऊर्जा की नोडल संस्था है। इसके अलावा राजस्थान 2018 में राष्ट्रीय जैव ईंधन नीति लागू करने वाला प्रथम राज्य बना। चारों कथन सत्य होने से विकल्प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विद्युत क्षेत्र सुधार अधिनियम 1999 के तहत राज्य सरकार ने 'राजस्थान राज्य विद्युत मंडल' (RSEB) का पुनर्गठन कर कितनी कंपनियों में विभाजित किया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तीन कंपनियों में</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चार कंपनियों में</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पाँच कंपनियों में</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छह कंपनियों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091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15/40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बजट 2025-26 के अनुसार घरेलू बिजली उपभोक्ताओं तथा कृषि क्षेत्र के लिए की गई घोषणाओं के संदर्भ में कौन-सा कथन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घरेलू उपभोक्ताओं को प्रति माह 150 यूनिट बिजली मुफ्त देने की घोषणा की गई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आगामी वर्ष में 6,400 मेगावॉट से अधिक अतिरिक्त बिजली उत्पादन का लक्ष्य रखा गया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आगामी वर्ष में 50,000 नए कृषि एवं 5,00,000 घरेलू बिजली कनेक्शन दिए जाएंगे।</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आगामी वर्ष में निजी क्षेत्र के माध्यम से 50 गीगावॉट ऊर्जा का उत्पादन किया जाएगा।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पाँच कंपनियों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तीन कंपनियों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चार कंपनियों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छह कंपनियों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में बिजली क्षेत्र की कार्यकुशलता बढ़ाने व घाटे को कम करने हेतु 'राजस्थान पावर सेक्टर रिफॉर्म्स ट्रांसफर स्कीम, 2000' के तहत 19 जुलाई, 2000 को RSEB को पाँच अलग-अलग सरकारी कंपनियों में बाँट दिया गया। इनमें एक उत्पादन कंपनी (RVUNL), एक प्रसारण कंपनी (RVPNL) तथा तीन वितरण कंपनियां या डिस्कॉम (जयपुर, अजमेर व जोधपुर डिस्कॉम) शामिल हैं। अतः विकल्प C (पाँच कंपनियों में)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091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15/40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विद्युत उत्पादन, प्रसारण एवं वितरण से संबंधित सरकारी निगमों के मुख्यालयों के संबंध में कौन-सा तथ्य सही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प्रसारण निगम (RVPN) का मुख्यालय जयपुर में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तीनों वितरण निगमों (JVVNL, AVVNL, JdVVNL) का मुख्यालय जयपुर में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RVUNL, RVPNL एवं JVVNL-इन तीन निगमों का मुख्यालय जयपुर में स्थित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सभी पाँचों कंपनियों का मुख्यालय जयपुर में स्थित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16/40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RVUNL, RVPNL एवं JVVNL-इन तीन निगमों का मुख्यालय जयपुर में स्थित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प्रसारण निगम (RVPN) का मुख्यालय जयपुर में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तीनों वितरण निगमों (JVVNL, AVVNL, JdVVNL) का मुख्यालय जयपुर में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सभी पाँचों कंपनियों का मुख्यालय जयपुर में स्थित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RSEB के विभाजन के बाद गठित पाँच कंपनियों में से तीन कंपनियों का मुख्यालय जयपुर में स्थित है: 1. राजस्थान राज्य विद्युत उत्पादन निगम लि. (RVUNL), 2. राजस्थान राज्य विद्युत प्रसारण निगम लि. (RVPNL), तथा 3. जयपुर विद्युत वितरण निगम लि. (JVVNL)। अजमेर डिस्कॉम (AVVNL) का मुख्यालय अजमेर में तथा जोधपुर डिस्कॉम (JdVVNL) का मुख्यालय जोधपुर में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16/40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ऊर्जा विकास निगम लिमिटेड' (RUVNL) के गठन एवं कार्यों के संदर्भ में कौन-सा कथन सत्य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इसका गठन मंत्रिमण्डल के निर्णय के पश्चात् वर्ष 2015 में कंपनीज एक्ट 2013 के अंतर्गत किया गया।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तीनों वितरण निगमों (DISCOMs) के लिए ऊर्जा क्रय-विक्रय (Power Trading) का कार्य करता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तीनों डिस्कॉम, प्रसारण निगम एवं उत्पादन निगम की मुख्य होल्डिंग/सूत्रधारी कंपनी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विद्युत क्रय समझौतों (PPA) का प्रबंधन सुचारू रूप से करता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103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17/40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यह तीनों डिस्कॉम, प्रसारण निगम एवं उत्पादन निगम की मुख्य होल्डिंग/सूत्रधारी कंपनी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इसका गठन मंत्रिमण्डल के निर्णय के पश्चात् वर्ष 2015 में कंपनीज एक्ट 2013 के अंतर्गत किया गया।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तीनों वितरण निगमों (DISCOMs) के लिए ऊर्जा क्रय-विक्रय (Power Trading) का कार्य करता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विद्युत क्रय समझौतों (PPA) का प्रबंधन सुचारू रूप से करता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RUVNL का गठन वर्ष 2015 में कंपनी अधिनियम 2013 के तहत किया गया था जिसका मुख्य उद्देश्य तीनों वितरण कंपनियों (जयपुर, अजमेर, जोधपुर डिस्कॉम) के लिए बिजली की खरीद व बिक्री (Power Trading) को एक ही मंच पर एकीकृत करना था। विकल्प C असत्य है क्योंकि RUVNL बिजली कंपनियों की 'सूत्रधारी या होल्डिंग कंपनी' नहीं है, बल्कि केवल एक पावर ट्रेडिंग कंपनी के रूप में कार्य करती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103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17/40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परमाणु ऊर्जा स्टेशन, रावतभाटा' (चित्तौड़गढ़) के संबंध में निम्नलिखित कथनों पर विचार कीजिए: A. यह कनाडा के सहयोग से 1965 में स्थापित किया गया तथा 16 दिसम्बर, 1973 से उत्पादन शुरू हुआ। B. यह तारापुर (महाराष्ट्र) के बाद देश का दूसरा तथा राजस्थान का पहला परमाणु ऊर्जा केंद्र है। C. यह दाबित भारी पानी रिएक्टर (PHWR) श्रृंखला में भारत का प्रथम बिजलीघर है। D. वर्तमान में यहाँ 6 इकाइयां कार्यरत हैं तथा इकाई 7 व 8 (2 x 700 MW) निर्माणाधीन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18/40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रावतभाटा परमाणु ऊर्जा संयंत्र राजस्थान का पहला तथा भारत का दूसरा परमाणु स्टेशन है। इसे कनाडा के तकनीकी सहयोग से स्थापित किया गया था जहाँ दिसम्बर 1973 में वाणिज्यिक उत्पादन शुरू हुआ। यह भारत में दाबित भारी पानी रिएक्टर (Pressurised Heavy Water Reactor - PHWR) तकनीक पर आधारित पहला संयंत्र है। वर्तमान में 1,180 MW की 6 इकाइयां संचालित हैं तथा 700-700 MW की 7वीं व 8वीं इकाई का निर्माण कार्य प्रगति पर है। अतः चारों कथन सत्य होने से विकल्प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18/40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दूसरे परमाणु विद्युत संयंत्र 'माही-बाँसवाड़ा राजस्थान परमाणु ऊर्जा परियोजना' के संदर्भ में कथनों पर विचार कीजिए: A. यह परमाणु ऊर्जा संयंत्र बाँसवाड़ा जिले के नापला गाँव में स्थापित किया जा रहा है। B. इस परियोजना की कुल ऊर्जा क्षमता 2,800 मेगावॉट (4 x 700 MW) है। C. यह NPCIL तथा NTPC के बीच एक संयुक्त उद्यम (JV - अश्विनी) परियोजना है। D. यह भारत सरकार के 'फ्लीट मोड' पहल का हिस्सा है जिसमें 4 स्वदेशी भारी पानी रिएक्टर शामिल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115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19/40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सितम्बर 2025 में प्रधानमंत्री द्वारा राजस्थान के दूसरे परमाणु बिजलीघर 'माही-बाँसवाड़ा परियोजना' की आधारशिला रखी गई। यह संयंत्र बाँसवाड़ा के नापला गाँव में बन रहा है, जिसकी क्षमता 2800 MW है। इसमें 700-700 MW के 4 स्वदेशी दाबित भारी पानी रिएक्टर (PHWR) लगेंगे। यह केंद्र सरकार के 'फ्लीट मोड' प्रोग्राम का भाग है तथा NPCIL व NTPC की संयुक्त उपक्रम कंपनी 'अश्विनी' द्वारा संचालित होगा। अतः सभी चारों कथन सत्य हैं (विकल्प D)।</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115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19/40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माही जल विद्युत परियोजना तथा राणा प्रताप सागर जल विद्युत गृह के संदर्भ में कौन-सा कथन सही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माही जल विद्युत परियोजना केवल राजस्थान राज्य की एकाकी परियोजना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माही बजाज सागर बाँध पर स्थित 2 विद्युत गृहों से राजस्थान को 140 MW विद्युत आवंटित 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राणा प्रताप सागर पन विद्युत गृह कोटा शहर में चम्बल नदी पर स्थित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माही परियोजना में गुजरात को 100% बिजली प्रदान की जाती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20/40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आगामी वर्ष में निजी क्षेत्र के माध्यम से 50 गीगावॉट ऊर्जा का उत्पादन किया जाएगा।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घरेलू उपभोक्ताओं को प्रति माह 150 यूनिट बिजली मुफ्त देने की घोषणा की गई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आगामी वर्ष में 6,400 मेगावॉट से अधिक अतिरिक्त बिजली उत्पादन का लक्ष्य रखा गया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आगामी वर्ष में 50,000 नए कृषि एवं 5,00,000 घरेलू बिजली कनेक्शन दिए जाएंगे।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के बजट 2025-26 में ऊर्जा क्षेत्र के लिए व्यापक बजटीय प्रावधान किए गए हैं। इसके तहत घरेलू बिजली उपभोक्ताओं को मुख्यमंत्री निःशुल्क बिजली योजना के अंतर्गत प्रति माह 150 यूनिट बिजली मुफ्त देने का प्रावधान किया गया है। साथ ही आगामी वर्ष 6,400 मेगावॉट से अधिक अतिरिक्त विद्युत उत्पादन, 50 हजार नए कृषि कनेक्शन तथा 5 लाख नए घरेलू कनेक्शन देने का लक्ष्य घोषित किया गया है। विकल्प D असत्य है क्योंकि निजी क्षेत्र के माध्यम से 50 गीगावॉट ऊर्जा उत्पादन का बजटीय प्रावधान नहीं है। अतः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माही बजाज सागर बाँध पर स्थित 2 विद्युत गृहों से राजस्थान को 140 MW विद्युत आवंटित 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माही जल विद्युत परियोजना केवल राजस्थान राज्य की एकाकी परियोजना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राणा प्रताप सागर पन विद्युत गृह कोटा शहर में चम्बल नदी पर स्थित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माही परियोजना में गुजरात को 100% बिजली प्रदान की जाती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 परियोजना राजस्थान व गुजरात की संयुक्त परियोजना है जिसमें जल बँटवारा 45:55 का है, परंतु इससे उत्पन्न होने वाली संपूर्ण 140 मेगावॉट विद्युत केवल राजस्थान को प्राप्त होती है। राणा प्रताप सागर पन विद्युत गृह रावतभाटा (चित्तौड़गढ़) में स्थित है, कोटा में नहीं। विकल्प B पूर्णतः सत्य है कि माही बजाज सागर बाँध के दो पावर हाउस से राजस्थान को 140 MW बिजली मिलती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20/40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'सुपर थर्मल' एवं 'सुपर क्रिटिकल' तापीय ऊर्जा संयंत्रों की परिभाषा एवं स्थानों के संदर्भ में कथनों पर विचार कीजिए: A. सुपर थर्मल पावर प्लांट उसे कहते हैं जिसकी कुल उत्पादन क्षमता 1,000 मेगावॉट या उससे अधिक हो। B. सूरतगढ़ (ठुकराणा, श्रीगंगानगर) राजस्थान का पहला सुपर तापीय पावर प्लांट है। C. सुपर क्रिटिकल प्लांट उसे कहते हैं जिसकी किसी एक इकाई की क्षमता 500 मेगावॉट या उससे अधिक हो। D. राजस्थान में सूरतगढ़, छबड़ा, कवई तथा कालीसिंध में सुपर क्रिटिकल इकाइयां कार्यरत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127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21/40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तापीय विद्युत संयंत्रों में 1000 MW से अधिक कुल क्षमता वाले संयंत्र 'सुपर थर्मल' कहलाते हैं, जिनमें सूरतगढ़, कोटा, कवई, भादरेस, छबड़ा व कालीसिंध शामिल हैं। सूरतगढ़ राज्य का प्रथम सुपर थर्मल प्लांट है जिसे 'आधुनिक विकास का तीर्थ' भी कहा जाता है। 500 MW या उससे अधिक की एकल इकाई वाले संयंत्र 'सुपर क्रिटिकल' कहलाते हैं, जिनमें कवई (660 MW), कालीसिंध (600 MW), छबड़ा (660 MW) व सूरतगढ़ (660 MW) कार्यरत हैं। अतः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127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21/40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स्थित किस तापीय पावर स्टेशन (Thermal Power Station) की कुल अधिष्ठापित विद्युत क्षमता सर्वाधिक (2,820 MW)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सुपर थर्मल पावर स्टेशन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सूरतगढ़ सुपर थर्मल पावर स्टेशन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छबड़ा सुपर थर्मल पावर स्टेशन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कालीसिंध सुपर थर्मल पावर स्टेशन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22/40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सूरतगढ़ सुपर थर्मल पावर स्टेशन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सुपर थर्मल पावर स्टेशन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छबड़ा सुपर थर्मल पावर स्टेशन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कालीसिंध सुपर थर्मल पावर स्टेशन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श्रीगंगानगर के ठुकराणा गाँव में स्थित सूरतगढ़ तापीय ऊर्जा परियोजना राजस्थान की सबसे बड़ी विद्युत परियोजना है। यहाँ 250-250 मेगावॉट की 6 इकाइयां (1500 MW) तथा 660-660 मेगावॉट की 2 सुपर क्रिटिकल इकाइयां (1320 MW) कुल मिलाकर 2,820 मेगावॉट बिजली का उत्पादन करती हैं, जो राज्य में सर्वाधिक है। कोटा की क्षमता 1240 MW तथा छबड़ा की क्षमता 2320 MW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22/40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स्थित तापीय विद्युत गृहों (थर्मल पावर प्लांट) को उनके जिलों के साथ सुमेलित कीजिए: सूची-I: सूची-I: A. कवई सुपर थर्मल प्लांट B. कालीसिंध तापीय बिजली स्टेशन C. गिरल लिग्नाइट थर्मल प्रोजेक्ट D. भदेसर तापीय परियोजना सूची-II: 1. झालावाड़ 2. बारां 3. बाड़मेर (थुम्बली गाँव) 4. बाड़मेर (जालीपा-कपूरड़ी)</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140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23/40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कवई थर्मल पावर प्लांट बारां जिले में अडानी ग्रुप द्वारा स्थापित किया गया है। कालीसिंध सुपर थर्मल प्लांट झालावाड़ जिले में स्थित है। गिरल लिग्नाइट थर्मल प्रोजेक्ट थुम्बली गाँव (शिव तहसील, बाड़मेर) में जर्मन तकनीक (KLF) पर आधारित है। भदेसर व जालीपा-कपूरड़ी तापीय परियोजनाएं बाड़मेर जिले में लिग्नाइट कोयले पर आधारित हैं। अतः सही सुमेलित उत्तर A-2, B-1, C-3, D-4 है (विकल्प A)।</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140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23/40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लिग्नाइट कोयले पर आधारित ताप विद्युत संयंत्रों के संदर्भ में निम्नलिखित कथनों पर विचार कीजिए: A. गिरल (बाड़मेर) राज्य का पहला गैसीकरण लिग्नाइट तकनीक (250 MW) पर आधारित विद्युत गृह है। B. बीकानेर जिले में बरसिंहसर, पलाना, गुढ़ा तथा बीथनोक लिग्नाइट आधारित ऊर्जा क्षेत्र हैं। C. बरसिंहसर (बीकानेर) में नेवेली लिग्नाइट कॉरपोरेशन द्वारा 250 MW (2 x 125 MW) की परियोजना संचालित है। D. बाड़मेर जिले में जालीपा, कपूरड़ी, भदेसर तथा गिरल प्रमुख लिग्नाइट तापीय स्थल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24/40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लिग्नाइट कोयले के विशाल भंडार मुख्य रूप से बाड़मेर (कपूरड़ी, जालीपा, गिरल, भादरेस) तथा बीकानेर (पलाना, बरसिंहसर, गुढ़ा, बीथनोक) जिलों में पाए जाते हैं। गिरल में जर्मनी के सहयोग से राज्य का पहला लिग्नाइट गैसीकरण संयंत्र लगाया गया था। बरसिंहसर में नेवेली लिग्नाइट कॉरपोरेशन (NLC) द्वारा 250 MW क्षमता का प्लांट चलाया जा रहा है। अतः दिए गए सभी चारों कथन सत्य हैं (विकल्प D)।</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24/40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अडानी पावर राजस्थान लिमिटेड द्वारा निजी क्षेत्र में स्थापित पहला सुपर थर्मल पावर प्लांट (2 x 660 = 1320 MW) किस स्थान/गाँव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थुम्बली (बाड़मेर)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कवई (बारां)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छबड़ा (बारां)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रावतभाटा (चित्तौड़गढ़)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152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25/40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गैर-पारंपरिक एवं पारंपरिक ऊर्जा स्रोतों के वर्गीकरण के संबंध में निम्नलिखित में से कौन-सा ऊर्जा स्रोत पारंपरिक (Conventional) श्रेणी में आता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बायोमास ऊर्जा</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 विद्युत शक्ति</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भू-तापीय ऊर्जा</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ज्वारीय तरंग ऊर्जा</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कवई (बारां)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थुम्बली (बाड़मेर)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छबड़ा (बारां)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रावतभाटा (चित्तौड़गढ़)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अडानी समूह द्वारा राजस्थान में निजी क्षेत्र का प्रथम सुपर थर्मल पावर प्लांट बारां जिले के कवई गाँव में 28 मई, 2013 को स्थापित किया गया था। इस प्लांट की कुल क्षमता 1320 मेगावॉट (660-660 MW की दो सुपर क्रिटिकल इकाइयां) है। थुम्बली बाड़मेर में गिरल लिग्नाइट संयंत्र स्थित है। अतः सही उत्तर विकल्प B (कवई, बारां)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152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25/40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पावर स्टेशन 'राजस्थान राज्य विद्युत उत्पादन निगम लिमिटेड' (RVUNL) के स्वामित्व और संचालन के अधीन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छबड़ा थर्मल पावर स्टेशन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गिरल लिग्नाइट पावर स्टेशन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धौलपुर गैस कंबाइंड पावर स्टेशन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आंगुचा/अडाणी कवई पावर स्टेशन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26/40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आंगुचा/अडाणी कवई पावर स्टेशन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छबड़ा थर्मल पावर स्टेशन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गिरल लिग्नाइट पावर स्टेशन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धौलपुर गैस कंबाइंड पावर स्टेशन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RVUNL राज्य सरकार के स्वामित्व वाली विद्युत उत्पादन कंपनी है। इसके अधीन सूरतगढ़, कोटा, छबड़ा, कालीसिंध, धौलपुर गैस तथा गिरल लिग्नाइट जैसे पावर स्टेशन संचालित हैं। विकल्प D में दिया गया आंगुचा (भीलवाड़ा) या अडानी कवई पावर स्टेशन (निजी क्षेत्र) RVUNL के स्वामित्व में नहीं आता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26/40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प्राकृतिक गैस पर आधारित विद्युत परियोजनाओं के संदर्भ में कथनों पर विचार कीजिए: A. रामगढ़ गैस तापीय परियोजना (जैसलमेर) राज्य सरकार द्वारा संचालित प्रथम गैस आधारित परियोजना (273.5 MW) है। B. रामगढ़ प्लांट को गैस की आपूर्ति ONGC के तनोट, डांडेवाला व मनिहारी टिब्बा क्षेत्रों से GAIL द्वारा की जाती है। C. अंतः गैस विद्युत परियोजना (बारां) केंद्र सरकार (NTPC) द्वारा संचालित राज्य की प्रथम गैस परियोजना है। D. धौलपुर पावर प्रोजेक्ट चम्बल नदी के किनारे स्थित राजस्थान की दूसरी राज्य संचालित गैस आधारित परियोजना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164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27/40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में गैस आधारित बिजलीघरों में अंतः (बारां) NTPC द्वारा संचालित केंद्रीय क्षेत्र का पहला गैस प्लांट है (जिसमें राज्य का अंश 19.81% है)। राज्य सरकार की अपनी पहली गैस परियोजना रामगढ़ (जैसलमेर) में 1996 में शुरू हुई, जिसे मनिहारी टिब्बा व तनोट से ONGC द्वारा उत्पादित गैस GAIL पाइपलाइन से मिलती है। धौलपुर कंबाइंड साइकल प्रोजेक्ट चम्बल के किनारे स्थित राज्य की दूसरी गैस परियोजना है।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164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27/40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2025 में राजस्थान सरकार द्वारा GAIL (India) Limited और RVUNL के मध्य गठित ज्वाइंट वेंचर (JV) कंपनी के संदर्भ में कौन-सा कथन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धौलपुर गैस प्लांट की 330 MW क्षमता की इकाई इस JV कंपनी को हस्तांतरित होगी।</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रामगढ़ गैस आधारित प्लांट की 270.5 MW क्षमता की इकाई इस JV को हस्तांतरित होगी।</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 ज्वाइंट वेंचर कंपनी में दोनों कंपनियों की शेयरधारिता 50-50 प्रतिशत होगी।</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कंपनी केवल 1600 मेगावॉट क्षमता की कोयला आधारित तापीय परियोजना ही स्थापित करेगी।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28/40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यह कंपनी केवल 1600 मेगावॉट क्षमता की कोयला आधारित तापीय परियोजना ही स्थापित करेगी।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धौलपुर गैस प्लांट की 330 MW क्षमता की इकाई इस JV कंपनी को हस्तांतरित होगी।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रामगढ़ गैस आधारित प्लांट की 270.5 MW क्षमता की इकाई इस JV को हस्तांतरित होगी।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 ज्वाइंट वेंचर कंपनी में दोनों कंपनियों की शेयरधारिता 50-50 प्रतिशत होगी।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जुलाई 2025 में राजस्थान मंत्रिमंडल ने GAIL (India) तथा RVUNL के बीच 50-50% हिस्सेदारी की संयुक्त उद्यम (JV) कंपनी को मंजूरी दी। इसके तहत धौलपुर (330 MW) व रामगढ़ (270.5 MW) के मौजूदा गैस बिजलीघरों को इस कंपनी को ट्रांसफर किया जाएगा। इसके अतिरिक्त यह JV कंपनी 750 MW सौर ऊर्जा तथा 250 MW पवन ऊर्जा परियोजनाओं की स्थापना करेगी। विकल्प D असत्य है क्योंकि यह केवल तापीय नहीं बल्कि 1000 MW नवीकरणीय ऊर्जा परियोजनाएं भी लगाएगी।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28/40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मार्च 2025 में सिंगरेनी कोलियरीज कंपनी लिमिटेड (SCCL) तथा RVUNL के मध्य हुए समझौते (MoU) के तहत राजस्थान में कौन-सी परियोजनाएं स्थापित की जाएंगी?</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1600 MW थर्मल परियोजना (1000 MW तेलंगाना व 600 MW राजस्थान) तथा 1500 MW सोलर पार्क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2800 MW क्षमता का परमाणु संयंत्र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5000 MW क्षमता का पवन ऊर्जा पार्क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2000 MW क्षमता का बायोमास प्लांट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176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29/40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1600 MW थर्मल परियोजना (1000 MW तेलंगाना व 600 MW राजस्थान) तथा 1500 MW सोलर पार्क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2800 MW क्षमता का परमाणु संयंत्र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5000 MW क्षमता का पवन ऊर्जा पार्क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2000 MW क्षमता का बायोमास प्लांट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मार्च 2025 में तेलंगाना की सिंगरेनी कोलियरीज कंपनी (SCCL) और राजस्थान के RVUNL के बीच एक महत्वपूर्ण MoU हस्ताक्षरित हुआ। इसके तहत राजस्थान में 1600 मेगावॉट क्षमता का थर्मल पावर प्लांट लगाया जाएगा (जिसमें से 1000 MW बिजली तेलंगाना को तथा 600 MW राजस्थान को मिलेगी)। साथ ही राज्य में 1500 मेगावॉट का सोलर पार्क भी स्थापित किया जाएगा।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176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29/40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पवन ऊर्जा के विकास एवं प्रमुख परियोजनाओं के संदर्भ में निम्नलिखित कथनों पर विचार कीजिए: A. अमरसागर (जैसलमेर) राज्य की प्रथम पवन ऊर्जा परियोजना (10 अप्रैल, 1999) है। B. देवगढ़ (प्रतापगढ़) राज्य की दूसरी (2000) तथा बीठड़ी (फलौदी) तीसरी पवन ऊर्जा परियोजना है। C. बड़ाबाग (जैसलमेर) निजी क्षेत्र की राजस्थान में पहली पवन ऊर्जा परियोजना है। D. नाल्को (NALCO) ने जनवरी 2014 में अपना दूसरा पवन ऊर्जा संयंत्र लुदरवा (जैसलमेर) में स्थापित किया।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30/40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जल विद्युत शक्ति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बायोमास ऊर्जा</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भू-तापीय ऊर्जा</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ज्वारीय तरंग ऊर्जा</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ऊर्जा स्रोतों को व्यावसायिक व प्राकृतिक उपलब्धता के आधार पर पारंपरिक एवं गैर-पारंपरिक श्रेणियों में बाँटा जाता है। पारंपरिक ऊर्जा स्रोतों में तापीय विद्युत (कोयला, पेट्रोलियम, प्राकृतिक गैस), आणविक/परमाणु ऊर्जा तथा जल विद्युत शक्ति शामिल हैं। दूसरी ओर, सौर ऊर्जा, पवन ऊर्जा, बायो-गैस, बायो-मास, ज्वारीय तरंग ऊर्जा तथा भू-तापीय ऊर्जा गैर-पारंपरिक या नवीकरणीय (Renewable) स्रोत कहलाते हैं। जल विद्युत शक्ति एक पारंपरिक स्रोत होने के कारण विकल्प B सही उत्तर है, जबकि अन्य तीनों विकल्प गैर-पारंपरिक स्रोतों के उदाहरण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पवन ऊर्जा की अपार संभावनाओं को देखते हुए 1999 में अमरसागर (जैसलमेर) में राज्य का पहला पवन पावर हाउस स्थापित किया गया। इसके बाद देवगढ़ (प्रतापगढ़) में दूसरा तथा बीठड़ी (फलौदी) में तीसरा संयंत्र लगा। निजी क्षेत्र की पहली पवन परियोजना बड़ाबाग (जैसलमेर) में मैसर्स कालानी इंडस्ट्रीज द्वारा लगाई गई। NALCO ने 2014 में लुदरवा (जैसलमेर) में 47.6 MW का पवन संयंत्र शुरू किया। अतः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30/40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मई 2022 में अडानी ग्रीन एनर्जी की सहायक कंपनी द्वारा भारत का पहला 390 मेगावॉट क्षमता का 'पवन-सौर हाइब्रिड पावर प्लांट' कहाँ शुरू किया गया?</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मथानिया (जोधपुर)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जैसलमेर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रावतभाटा (चित्तौड़गढ़)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ब्यावर (अजमेर)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1887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31/40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मथानिया (जोधपुर)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रावतभाटा (चित्तौड़गढ़)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ब्यावर (अजमेर)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अडानी हाइब्रिड एनर्जी जैसलमेर वन लिमिटेड (AGEL की सहायक कंपनी) द्वारा मई 2022 में भारत का पहला विंड-सोलर हाइब्रिड पावर प्लांट जैसलमेर में चालू किया गया। इस प्लांट की क्षमता 390 मेगावॉट है। हाइब्रिड परियोजना में एक ही स्थान पर सौर पैनल और पवन टरबाइन दोनों स्थापित करके निरंतर ऊर्जा उत्पादन किया जाता है। अतः सही उत्तर विकल्प B (जैसलमेर)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1887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31/40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पारंपरिक व नवीकरणीय ऊर्जा को एकीकृत करने हेतु विकसित किया जा रहा 'ग्रीन एनर्जी कॉरिडोर' (Green Energy Corridor) राजस्थान के कुल कितने और किन जिलों से गुजरेगा?</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4 जिलों से - जयपुर, जोधपुर, उदयपुर, अजमेर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5 जिलों से - बीकानेर, नागौर, अजमेर, चित्तौड़गढ़, जोधपुर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7 जिलों से - जैसलमेर, बाड़मेर, बीकानेर, जोधपुर, पाली, जालौर, सिरोही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3 जिलों से - कोटा, बूंदी, झालावाड़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32/40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5 जिलों से - बीकानेर, नागौर, अजमेर, चित्तौड़गढ़, जोधपुर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 जिलों से - जयपुर, जोधपुर, उदयपुर, अजमेर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 जिलों से - जैसलमेर, बाड़मेर, बीकानेर, जोधपुर, पाली, जालौर, सिरोही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 जिलों से - कोटा, बूंदी, झालावाड़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अक्षय ऊर्जा (सौर व पवन) से उत्पादित बिजली को राष्ट्रीय ग्रिड में सुचारू रूप से एकीकृत करने हेतु 2015-16 से 'ग्रीन एनर्जी कॉरिडोर' परियोजना चलाई जा रही है। राजस्थान में यह कॉरिडोर कुल 5 जिलों-बीकानेर, नागौर, अजमेर, चित्तौड़गढ़ तथा जोधपुर से होकर गुजरता है। अतः सही उत्तर विकल्प B (5 जिलों से)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32/40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पवन ऊर्जा संयंत्रों एवं उनकी स्थापना से जुड़े उपक्रमों/स्थानों को सुमेलित कीजिए: सूची-I: सूची-I: A. RSMML का पवन संयंत्र B. ONGC का पवन संयंत्र C. RRECL का पहला व्यावसायिक पवन फार्म D. पवन ऊर्जा का चिह्नित केंद्र सूची-II: 1. मुलाना, बड़ौदा (जैसलमेर) 2. बड़ाबाग व पोहरा (जैसलमेर) 3. हर्षनाथ (सीकर) 4. जैसलमेर तथा आकल</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200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33/40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राजस्थान स्टेट माइंस एंड मिनरल्स लि. (RSMML) के पवन संयंत्र बड़ाबाग, पोहरा व बरमसर में हैं। ONGC का सबसे बड़ा पवन संयंत्र मुलाना (जैसलमेर) में है। RRECL द्वारा प्रथम व द्वितीय व्यावसायिक पवन फार्म जैसलमेर व आकल में स्थापित किए गए थे। इंडियन इंस्टीट्यूट ऑफ ट्रॉपिकल मेटियोरोलॉजी द्वारा चिह्नित 26 स्थलों में हर्षनाथ (सीकर), खोड़ल (बाड़मेर) व धमतर (प्रतापगढ़) प्रमुख हैं। अतः सही मिलान A-2, B-1, C-4, D-3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200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33/40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भारत सरकार की 'PM-KUSUM' (किसान ऊर्जा सुरक्षा और उत्थान महाअभियान) योजना के विभिन्न घटकों के संदर्भ में कथनों पर विचार कीजिए: A. 'कुसुम घटक-A' के तहत देश का पहला सौर ऊर्जा संयंत्र भालोजी गाँव (कोटपूतली-बहरोड़ / जयपुर) में 1 अप्रैल, 2021 से शुरू हुआ। B. घटक-A का क्रियान्वयन राजस्थान में 'राजस्थान अक्षय ऊर्जा निगम लिमिटेड' (RRECL) द्वारा किया जा रहा है। C. 'कुसुम घटक-B' के तहत ऑफ-ग्रिड सौर पंप सेटों पर कुल 60% अनुदान (30% केंद्र + 30% राज्य) दिया जाता है। D. 'कुसुम घटक-C' का संबंध 7.5 HP तक की क्षमता के कृषि पंप सेटों को सौर ऊर्जाकृत करने से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34/40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पीएम कुसुम योजना किसानों को सौर पंप व ग्रिड-कनेक्टेड सौर संयंत्र लगाने हेतु 2019 में स्वीकृत की गई। घटक-A के तहत 0.5 से 2 MW क्षमता के संयंत्र लगते हैं, जिसका देश का पहला प्लांट भालोजी (जयपुर/कोटपूतली) में RRECL द्वारा शुरू किया गया। घटक-B में ऑफ-ग्रिड पंपों पर 60% सब्सिडी देय है। घटक-C में 7.5 HP तक के ग्रिड-कनेक्टेड पंपों का सौरकरण होता है। चारों कथन सत्य होने से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34/40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केंद्र सरकार की 'PM सूर्य घर मुफ्त बिजली योजना' (13 फरवरी, 2024 को शुरू) के संदर्भ में निम्नलिखित कथनों पर विचार कीजिए: A. इस योजना का उद्देश्य देश के 1 करोड़ घरों पर सोलर रूफटॉप लगाकर हर महीने 300 यूनिट तक मुफ्त बिजली उपलब्ध कराना है। B. राजस्थान सरकार ने राज्य के 5 लाख घरों में सोलर रूफटॉप संयंत्र लगाने का लक्ष्य निर्धारित किया है। C. इस योजना के तहत 3 किलोवॉट तक के रूफटॉप सोलर पैनल लगाने पर अधिकतम ₹78,000 की सरकारी सब्सिडी मिलती है। D. योजना में पंजीकरण, आवेदन, स्वीकृति तथा अनुदान की प्रक्रिया शत-प्रतिशत ऑनलाइन रखी गई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213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35/40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ग्रामीण राजस्थान में ऊर्जा संकट तथा बायो-गैस/बायो-मास ऊर्जा की संभावनाओं के संदर्भ में निम्नलिखित कथनों पर विचार कीजिए: A. ग्रामीण राजस्थान में ऊर्जा संकट दूर करने में सर्वाधिक सहायक स्रोत बायो-गैस है, जबकि दूसरा स्थान सौर ऊर्जा का है। B. राजस्थान में बहुत अधिक संख्या में घरेलू मवेशी उपलब्ध होना बायो-गैस उत्पादन के लिए मुख्य अनुकूल कारक है। C. राजस्थान में बायो-मास ऊर्जा के प्रमुख स्रोत सरसों की तूड़ी व विलायती बबूल हैं। D. राज्य सरकार द्वारा 29 सितम्बर, 2023 को 'बायोमास एवं वेस्ट टू एनर्जी नीति 2023' जारी की गई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पीएम सूर्य घर मुफ्त बिजली योजना 13 फरवरी 2024 को शुरू की गई। इसके तहत 1 करोड़ परिवारों को प्रति माह 300 यूनिट तक मुफ्त बिजली देने का लक्ष्य है। राजस्थान में 5 लाख घरों पर सोलर रूफटॉप लगाए जा रहे हैं। 3kW तक के सोलर प्लांट पर ₹78,000 की अधिकतम सब्सिडी दी जाती है। पूरी प्रक्रिया नेशनल पोर्टल के माध्यम से 100% ऑनलाइन है। अतः सभी चारों कथन सत्य हैं (विकल्प D)।</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213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35/40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बिजली वितरण कंपनियों (DISCOMs) की वित्तीय स्थिति में सुधार एवं पुनरुद्धार हेतु केंद्र व राज्य सरकार द्वारा हस्ताक्षरित त्रिकोणीय समझौते से संबंधित योजना कौन-सी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उदय (UDAY - Ujwal Discom Assurance Yojna)</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पॉवर पैक योजना</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समर्थ योजना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मुख्यमंत्री विद्युत सुधार योजना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36/40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उदय (UDAY - Ujwal Discom Assurance Yojna)</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पॉवर पैक योजना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समर्थ योजना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मुख्यमंत्री विद्युत सुधार योजना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'उज्ज्वल डिस्कॉम एश्योरेंस योजना' (UDAY - उदय) का मुख्य उद्देश्य विद्युत वितरण कंपनियों (DISCOMs) के भारी वित्तीय घाटे को कम करना, उन्हें वित्तीय स्थिरता प्रदान करना तथा बिजली सुधार लागू करना है। इसके लिए 27 जनवरी, 2016 को भारत सरकार, राजस्थान सरकार तथा तीनों डिस्कॉम के बीच त्रिकोणीय सहमति पत्र (MoU) पर हस्ताक्षर किए गए थे। अतः विकल्प A (उदय योजना)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36/40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'राष्ट्रीय जैव ईंधन नीति-2018' तथा 'राजस्थान बायोमास एवं वेस्ट टू एनर्जी नीति-2023' के संदर्भ में कौन-सा कथन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राष्ट्रीय जैव ईंधन नीति लागू करने वाला देश का पहला राज्य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जैव ईंधन नियम' 9 अगस्त, 2019 से प्रभावी किए गए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 सरकार द्वारा 29 सितम्बर, 2023 को नई बायोमास एवं वेस्ट टू एनर्जी नीति जारी की गई।</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उपर्युक्त सभी कथन सत्य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225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37/40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उपर्युक्त सभी कथन सत्य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राजस्थान राष्ट्रीय जैव ईंधन नीति लागू करने वाला देश का पहला राज्य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'राजस्थान जैव ईंधन नियम' 9 अगस्त, 2019 से प्रभावी किए गए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 सरकार द्वारा 29 सितम्बर, 2023 को नई बायोमास एवं वेस्ट टू एनर्जी नीति जारी की गई।</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जैव ईंधन के क्षेत्र में राजस्थान देश का अग्रणी राज्य रहा है। केंद्र सरकार की राष्ट्रीय जैव ईंधन नीति 2018 को लागू करने वाला राजस्थान देश का प्रथम राज्य बना। इसके बाद 9 अगस्त 2019 को राज्य बायोफ्यूल नियम लागू किए गए। 29 सितम्बर 2023 को बायोमास कचरे से बिजली बनाने हेतु 'बायोमास एवं वेस्ट टू एनर्जी नीति 2023' जारी की गई। अतः उपर्युक्त सभी कथन (विकल्प D)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225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37/40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प्रतिवर्ष 'ऊर्जा संरक्षण दिवस' (Energy Conservation Day) किस तिथि को मनाया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 अगस्त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14 दिसम्बर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22 अप्रैल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27 मार्च</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38/40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14 दिसम्बर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 अगस्त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22 अप्रैल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27 मार्च</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ऊर्जा की बचत व इसके विवेकपूर्ण उपयोग के प्रति जागरूकता फैलाने हेतु प्रतिवर्ष 14 दिसम्बर को 'ऊर्जा संरक्षण दिवस' मनाया जाता है। 20 अगस्त को 'राजीव गांधी अक्षय ऊर्जा दिवस' तथा मार्च के अंतिम शनिवार को 'विश्व अर्थ आवर डे' मनाया जाता है। 22 अप्रैल को विश्व पृथ्वी दिवस मनाया जाता है। अतः ऊर्जा संरक्षण दिवस हेतु सही उत्तर विकल्प B (14 दिसम्बर)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38/40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ऊर्जा स्रोतों एवं उनके संबंधित प्रसिद्ध स्थलों का मिलान कीजिए: सूची-I: सूची-I: A. तापीय ऊर्जा (सूपर थर्मल) B. सौर ऊर्जा (प्रथम पार्क) C. प्राकृतिक गैस (प्रथम राज्य प्रोजेक्ट) D. परमाणु ऊर्जा (प्रथम संयंत्र) सूची-II: 1. रावतभाटा (चित्तौड़गढ़) 2. रामगढ़ (जैसलमेर) 3. सूरतगढ़ (ठुकराणा, श्रीगंगानगर) 4. भड़ला (फलौदी)</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237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39/40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विभिन्न ऊर्जा संसाधनों के प्रमुख केंद्र इस प्रकार हैं: तापीय ऊर्जा का सबसे बड़ा केंद्र सूरतगढ़ (श्रीगंगानगर) है। प्रथम सौर ऊर्जा पार्क भड़ला (फलौदी) में स्थित है। प्राकृतिक गैस आधारित राज्य की प्रथम परियोजना रामगढ़ (जैसलमेर) में है तथा पहला परमाणु ऊर्जा केंद्र रावतभाटा (चित्तौड़गढ़) में है। अतः सही उत्तर A-3, B-4, C-2, D-1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237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39/40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ऊर्जा संसाधनों की कुल क्षमता व उत्पादन मिश्रण के संबंध में निम्नलिखित में से सत्य कथनों का चुनाव कीजिए: A. राजस्थान में गैर-पारंपरिक ऊर्जा स्रोतों में सर्वाधिक क्षमता सौर ऊर्जा विकास की (MNRE अनुसार 142 GW) मानी गई है। B. राजस्थान में पवन ऊर्जा की कुल संभावित क्षमता लगभग 127 गीगावॉट आंकी गई है। C. दिसम्बर 2025 तक राजस्थान में सौर व पवन ऊर्जा की कुल अधिष्ठापित क्षमता का अंश 45.36% रहा है। D. राजस्थान में ऊर्जा का सबसे बड़ा पारंपरिक स्रोत तापीय विद्युत (लगभग 60%)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40/40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ग्रामीण राजस्थान में पारंपरिक ईंधनों की कमी एवं ऊर्जा संकट से निपटने में बायो-गैस सबसे प्रभावी एवं सुलभ माध्यम सिद्ध हुआ है। प्रचुर मवेशी धन की उपलब्धता बायो-गैस संयंत्रों के सुचारू संचालन में मुख्य भूमिका निभाती है, जिसके बाद सौर ऊर्जा दूसरा सबसे उपयोगी स्रोत है। राजस्थान में सरसों का व्यापक उत्पादन होने से सरसों की भूसी (तूड़ी) तथा विलायती बबूल बायो-मास ऊर्जा के प्रमुख कच्चे माल हैं। राज्य में बायो-मास को बढ़ावा देने हेतु 29 सितम्बर 2023 को नई नीति जारी की गई। अतः चारों कथन सत्य होने के कारण विकल्प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B,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MNRE के अनुसार राजस्थान में सौर ऊर्जा की संभावित क्षमता 142 गीगावॉट (GW) तथा पवन ऊर्जा की सम्भावित क्षमता 127 गीगावॉट आंकी गई है। वर्तमान में राज्य के अधिष्ठापित ऊर्जा मिश्रण में सर्वाधिक हिस्सा तापीय ऊर्जा का लगभग 60% है, जिसके बाद सौर व पवन ऊर्जा का संयुक्त योगदान 45.36% है। कथन A गलत है क्योंकि सौर क्षमता 142 GW है, ना कि 284 GW। अतः सही उत्तर विकल्प C (केवल B, C और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40/40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दूरस्थ ग्रामीण इलाकों में सौर ऊर्जा द्वारा शत-प्रतिशत विद्युतीकरण करने हेतु राजस्थान में संचालित विशेष परियोजना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उदय (UDAY) योजना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पॉवर पैक परियोजना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सोलर सिटी विकास कार्यक्रम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कुकीज ग्रिड परियोजना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030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