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2011 की जनगणना के संदर्भ में राजस्थान की कुल जनसंख्या तथा देश की कुल जनसंख्या में इसके प्रतिशत अंश का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5.65 करोड़ तथा 4.50%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6.85 करोड़ तथा 5.67%</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7.10 करोड़ तथा 6.10%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8.19 करोड़ तथा 6.85%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की जनगणना के अनुसार राजस्थान की कुल 6.85 करोड़ जनसंख्या में से 5,15,00,352 (75.1%) लोग ग्रामीण क्षेत्रों में तथा 1,70,48,085 (24.9%) लोग नगरीय क्षेत्रों में निवास करते हैं। 2001 में नगरीय जनसंख्या 23.39% थी, जो 2011 में बढ़कर 24.90% हो गई, जिससे इसमें +1.51% की शुद्ध दशकीय वृद्धि हुई (तथा ग्रामीण जनसंख्या 76.61% से घटकर 75.10% रह गई)। जिलों में प्रतिशत की दृष्टि से सर्वाधिक नगरीय जनसंख्या कोटा (60.30%) तथा दूसरे स्थान पर जयपुर (52.40%) में है। इसके विपरीत सर्वाधिक ग्रामीण जनसंख्या प्रतिशत डूंगरपुर (93.6%) एवं बाड़मेर (93.0%) में स्थित है। अतः दिए गए सभी चारों कथन A, B, C तथा D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नमूना पंजीकरण प्रणाली (SRS 2017/2020) तथा आर्थिक समीक्षा के आंकड़ों के अनुसार राजस्थान में शिशु मृत्यु दर (Infant Mortality Rate - IMR) 32 प्रति हजार जीवित जन्म दर्ज की गई थी (जबकि इस दौरान भारत का राष्ट्रीय औसत 28 प्रति हजार जीवित जन्म था)। अतः राजस्थान के लिए सही मान विकल्प A (32) है। विकल्प B में 28 भारत के औसत मान को निरूपित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में 1 लाख से कम नगरीय जनसंख्या वाले जिलों का समूह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जोधपुर, कोटा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जैसलमेर, प्रतापगढ़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बूँदी, राजसमन्द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अजमेर, भीलवाड़ा, 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डूंगरपुर, जैसलमेर, प्रतापगढ़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जोधपुर, 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बूँदी, राजसमन्द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भीलवाड़ा, 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अंतिम आंकड़ों के अनुसार राजस्थान में तीन जिले ऐसे हैं जिनकी कुल नगरीय जनसंख्या 1 लाख से भी कम पाई गई। ये तीन जिले हैं: प्रतापगढ़ (71,807 व्यक्ति), डूंगरपुर (88,743 व्यक्ति) तथा जैसलमेर (89,025 व्यक्ति)। अतः विकल्प B सही उत्तर है। विकल्प A में दिए गए शहर (जयपुर, जोधपुर, कोटा) राज्य के 10 लाख से अधिक आबादी वाले तीन महानगर हैं। विकल्प D में दिए गए जिले 5 लाख से अधिक नगरीय आबादी वाले बड़े शहरों में गिने जाते हैं। विकल्प C में बाँसवाड़ा की नगरीय आबादी 1 लाख से अधिक है, इसलिए वह न्यूनतम समूह का सही निरूपण नहीं करता।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(जिले) को सूची-II (नगरीय जनसंख्या प्रतिशत) से सुमेलित कीजिए: सूची-I: सूची-I: A. कोटा B. जयपुर C. अजमेर D. दौसा सूची-II: 1. 52.40% 2. 60.30% 3. 12.35% 4. 40.08%</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कोटा जिला राज्य में सर्वाधिक नगरीय जनसंख्या प्रतिशत (60.30%) रखता है, अतः A का मिलान 2 से होगा। जयपुर जिला 52.40% नगरीय जनसंख्या प्रतिशत के साथ दूसरे स्थान पर है, अतः B का मिलान 1 से होगा। अजमेर जिला 40.08% नगरीय आबादी के साथ तीसरे स्थान पर आता है, अतः C का मिलान 4 से होगा। दौसा जिला पूरे राजस्थान में न्यूनतम नगरीय जनसंख्या प्रतिशत (12.35%) वाला जिला है, अतः D का मिलान 3 से होगा। इस प्रकार सही कूट संयोजन A-2, B-1, C-4, D-3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धार्मिक जनगणना के अनुसार राजस्थान में विभिन्न धार्मिक समुदायों की जनसंख्या का सही घटता (अवरोही)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हिन्दू &gt; मुस्लिम &gt; जैन &gt; सिख &gt; ईसाई</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हिन्दू &gt; मुस्लिम &gt; सिख &gt; जैन &gt; ईसाई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हिन्दू &gt; सिख &gt; मुस्लिम &gt; जैन &gt; ईसाई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हिन्दू &gt; मुस्लिम &gt; बौद्ध &gt; सिख &gt; 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हिन्दू &gt; मुस्लिम &gt; सिख &gt; जैन &gt; ईसाई</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हिन्दू &gt; मुस्लिम &gt; जैन &gt; सिख &gt; ईसाई</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हिन्दू &gt; सिख &gt; मुस्लिम &gt; जैन &gt; ईसाई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हिन्दू &gt; मुस्लिम &gt; बौद्ध &gt; सिख &gt; 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25 अगस्त, 2015 को जारी धार्मिक जनगणना 2011 की रिपोर्ट के अनुसार राजस्थान की कुल जनसंख्या में विभिन्न धर्मों का प्रतिशत अवरोही क्रम में इस प्रकार है: 1. हिन्दू - 88.49%, 2. मुस्लिम - 9.07%, 3. सिख - 1.27%, 4. जैन - 0.91%, तथा 5. ईसाई - 0.14%। इस प्रकार राज्य में हिन्दुओं और मुसलमानों के बाद तीसरा सबसे बड़ा धार्मिक समुदाय सिख धर्म है। विकल्प B सही उत्तर है। विकल्प A में जैन धर्म को सिख धर्म से आगे दिखाया गया है जो असत्य है, क्योंकि जैन जनसंख्या 0.91% है जो सिख जनसंख्या (1.27%) से कम है। विकल्प C में सिख को मुस्लिम से अधिक बताया गया है जो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धार्मिक जनसंख्या के वितरण (जनगणना 2011) के संदर्भ में निम्नलिखित कथनों पर विचार कीजिए: A. राजस्थान में प्रतिशत की दृष्टि से सर्वाधिक मुस्लिम जनसंख्या जैसलमेर जिले (25.10%) में पाई जाती है। B. अजमेर जिले में मुस्लिम जनसंख्या का प्रतिशत 12.16% दर्ज किया गया है। C. राजस्थान में सबसे कम जनसंख्या बौद्ध एवं जैन धर्म के लोगों की पाई जाती है। D. राज्य की कुल जनसंख्या में अल्पसंख्यक समुदायों का संयुक्त अंश 11.5% से अधिक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सत्य है क्योंकि धार्मिक जनगणना 2011 के अनुसार राजस्थान में सर्वाधिक मुस्लिम जनसंख्या प्रतिशत वाला जिला जैसलमेर (25.10%) है। कथन B भी सत्य है क्योंकि अजमेर में मुस्लिम जनसंख्या का प्रतिशत 12.16% दर्ज है। कथन D सत्य है क्योंकि मुस्लिम (9.07%), सिख (1.27%), जैन (0.91%), ईसाई (0.14%) आदि अल्पसंख्यकों को जोड़ने पर कुल प्रतिशत 11.5% से अधिक बनता है। कथन C असत्य है क्योंकि राज्य में सबसे कम जनसंख्या बौद्ध धर्म (लगभग 0.02%) तथा ईसाई धर्म की है, जबकि जैन समुदाय राज्य का चौथा बड़ा धर्म (0.91%) है। अतः केवल कथन A, B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2001 से 2011 के दशक के दौरान राजस्थान की दशकीय जनसंख्या वृद्धि दर कितनी दर्ज की गई?</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28.41%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21.30%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17.70%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32.97%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6.85 करोड़ तथा 5.67%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5.65 करोड़ तथा 4.50%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7.10 करोड़ तथा 6.10%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8.19 करोड़ तथा 6.85%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जनगणना निदेशालय द्वारा 25 मई, 2013 को जारी 2011 की जनगणना के अंतिम आंकड़ों के अनुसार राजस्थान की कुल जनसंख्या 6,85,48,437 (लगभग 6.85 करोड़) दर्ज की गई, जो 2001 की जनसंख्या 5.65 करोड़ से बढ़कर प्राप्त हुई थी। देश की कुल जनसंख्या (121.09 करोड़) की दृष्टि से राजस्थान का स्थान 2011 में 8वाँ था और भारत की कुल जनसंख्या में राजस्थान का अंश 5.67 प्रतिशत था। 1 अक्टूबर, 2014 को आंध्र प्रदेश से तेलंगाना के पृथक होने के पश्चात् राजस्थान का जनसंख्या में स्थान 7वाँ हो गया था। विकल्प A में दी गई जनसंख्या 5.65 करोड़ वर्ष 2001 के जनगणना आंकड़े को दर्शाती है, जबकि विकल्प C और D के आंकड़े वास्तविक जनगणना परिणामों से मेल नहीं 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21.30%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28.41%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17.70%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32.97%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अंतिम आंकड़ों के अनुसार 2001 से 2011 के मध्य राजस्थान की दशकीय जनसंख्या वृद्धि दर 21.30 प्रतिशत दर्ज की गई (जिसमें ग्रामीण दशकीय वृद्धि दर 19.1% तथा नगरीय दशकीय वृद्धि दर 29.0% रही)। पिछले दशक 1991-2001 की वृद्धि दर 28.41% की तुलना में इस दशक में 7.10% की कमी (28.41% से घटकर 21.30%) आई थी। विकल्प D में दी गई दर 32.97% वर्ष 1971-1981 के दशक की है, जो राज्य के इतिहास में अब तक की सर्वाधिक दशकीय वृद्धि दर थी। विकल्प C में दी गई दर राष्ट्रीय स्तर की औसत वृद्धि दर के निकट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दशकीय जनसंख्या वृद्धि दर (2001-2011) से संबंधित निम्नलिखित कथनों पर विचार कीजिए: A. 1971-1981 के दशक में राजस्थान की दशकीय जनसंख्या वृद्धि दर सर्वाधिक (32.97%) रही थी। B. 2001-2011 में राजस्थान की ग्रामीण दशकीय वृद्धि दर 19.1% तथा नगरीय दशकीय वृद्धि दर 29.0% दर्ज की गई। C. राजस्थान के सभी 33 जिलों में 2001-2011 के दशक के दौरान दशकीय वृद्धि दर में कमी दर्ज की गई। D. 2001-2011 के दौरान राष्ट्रीय औसत (17.7%) की तुलना में राजस्थान की वृद्धि दर कम रही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सत्य है क्योंकि 1971-81 में राजस्थान की वृद्धि दर 32.97% के सर्वकालिक उच्चतम स्तर पर थी। कथन B सत्य है क्योंकि 2011 में ग्रामीण वृद्धि दर 19.1% और नगरीय वृद्धि दर 29.0% रही। कथन C भी सत्य है क्योंकि राज्य के सभी जिलों में 2001 की तुलना में 2011 में दशकीय वृद्धि दर में गिरावट आई। कथन D असत्य है क्योंकि राजस्थान की दशकीय वृद्धि दर 21.3% थी जो भारत की राष्ट्रीय औसत वृद्धि दर 17.7% से अधिक (उच्च) थी, न कि कम। अतः केवल कथन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किस जिले में 2001-2011 के दशक में सर्वाधिक जनसंख्या वृद्धि दर अंकित की गई?</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(31.8%)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 (32.5%)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 (27.7%)</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(26.2%)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बाड़मेर (32.5%)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(31.8%)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(27.7%)</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(26.2%)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2001-2011 के दशक के दौरान राजस्थान में सर्वाधिक दशकीय जनसंख्या वृद्धि दर बाड़मेर जिले में 32.5 प्रतिशत दर्ज की गई। सर्वाधिक वृद्धि दर वाले जिलों का अवरोही क्रम इस प्रकार है: 1. बाड़मेर (32.5%), 2. जैसलमेर (31.8%), 3. जोधपुर (27.7%), 4. बाँसवाड़ा (26.5%) तथा 5. जयपुर एवं जालौर (26.2%)। विकल्प A में जैसलमेर को दर्शाया गया है जो द्वितीय स्थान पर आता है। विकल्प C में जोधपुर तृतीय स्थान पर है। विकल्प D में जयपुर 5वें स्थान पर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2001-2011 के दशक के दौरान राजस्थान में न्यूनतम दशकीय जनसंख्या वृद्धि दर वाले जिलों का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श्रीगंगानगर एवं झुन्झुनूँ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पाली एवं 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एवं 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हनुमानगढ़ एवं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श्रीगंगानगर एवं झुन्झुनूँ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एवं 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 एवं 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 एवं चूरू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2001 से 2011 के मध्य राजस्थान में न्यूनतम दशकीय जनसंख्या वृद्धि दर वाले जिले बढ़ते क्रम (आरोही) में इस प्रकार हैं: 1. श्रीगंगानगर (10.0%), 2. झुन्झुनूँ (11.7%), 3. पाली (11.9%), 4. बूँदी (15.4%) तथा 5. चित्तौड़गढ़ (16.1%)। इस प्रकार राज्य में सबसे कम जनसंख्या वृद्धि दर दर्ज करने वाले दो जिलों का सही युग्म श्रीगंगानगर (10.0%) एवं झुन्झुनूँ (11.7%) है, जो विकल्प A में दिया गया है। विकल्प B, C और D में दिए गए जिले अपेक्षाकृत अधिक वृद्धि दर रखते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दशकीय जनसंख्या वृद्धि दर 2001-2011 के प्रादेशिक पैटर्न से संबंधित निम्नलिखित कथनों पर विचार कीजिए: A. 2001-2011 के दशक में 30 प्रतिशत से अधिक दशकीय वृद्धि दर दर्ज करने वाले जिले बाड़मेर और जैसलमेर हैं। B. दशकीय वृद्धि दर में सर्वाधिक कमी श्रीगंगानगर जिले में (17.59% घटकर 10.0% रह जाना) दर्ज की गई। C. दशकीय वृद्धि दर के परिवर्तन में न्यूनतम कमी जालौर जिले में (26.8% से घटकर 26.39%) हुई। D. राजस्थान में कुल 16 जिलों की दशकीय वृद्धि दर राज्य के औसत (21.3%) से अधिक रही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बाड़मेर (32.5%) एवं जैसलमेर (31.8%) राज्य के एकमात्र दो जिले हैं जिनकी वृद्धि दर 30% से अधिक रही। कथन B सत्य है क्योंकि श्रीगंगानगर में 2001 की वृद्धि दर 27.59% से घटकर 2011 में 10.0% रह गई (17.59% की भारी गिरावट)। कथन C सत्य है क्योंकि जालौर में मात्र 0.60% की मामूली कमी आई। कथन D सत्य है क्योंकि राजस्थान में 16 जिलों की वृद्धि दर राज्य औसत (21.3%) से अधिक थी, जबकि 25 जिलों की वृद्धि दर राष्ट्रीय औसत (17.7%) से अधिक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2001-2011 के दशक में राजस्थान के किन दो जिलों में समान दशकीय जनसंख्या वृद्धि दर (26.2%) दर्ज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और भरतपुर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 और पाली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और 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 और 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के जनसंख्या आकार और प्रशासनिक स्थिति से संबंधित निम्नलिखित कथनों पर विचार कीजिए: A. 2011 की जनगणना क्रमानुसार देश की 15वीं तथा स्वतंत्रता प्राप्ति के उपरांत 7वीं जनगणना थी। B. वर्ष 2001 से 2011 के दौरान राजस्थान की जनसंख्या में लगभग 1.20 करोड़ की वृद्धि हुई। C. स्वास्थ्य एवं परिवार कल्याण मंत्रालय के अनुसार 2011 में राजस्थान की जनसंख्या 121.09 करोड़ अनुमानित थी। D. वर्ष 2011 में जातीय जनगणना कराने का निर्णय सामान्य जनगणना के साथ ही 1931 के बाद पहली बार लिया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 और 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और 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और 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और प्रतापगढ़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आंकड़ों के अनुसार राजस्थान के कुछ जिलों के युग्मों में समान दशकीय जनसंख्या वृद्धि दर दर्ज की गई थी। इनमें जयपुर तथा जालौर दोनों जिलों में बिल्कुल समान दशकीय वृद्धि दर 26.2 प्रतिशत अंकित की गई थी। अन्य समान वृद्धि दर वाले युग्मों में अलवर एवं प्रतापगढ़ (22.8%), झालावाड़ एवं सवाई माधोपुर (19.6%) तथा नागौर एवं भीलवाड़ा (19.2%) शामिल हैं। अतः विकल्प C (जयपुर और जालौर)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में सर्वाधिक एवं न्यूनतम नगरीय दशकीय जनसंख्या वृद्धि दर दर्शाने वाले जिलों का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एवं डूंगरपुर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एवं कोटा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एवं हनुमानगढ़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एवं 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अलवर एवं डूंगरपुर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एवं 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एवं हनुमानगढ़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एवं प्रतापगढ़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2001 से 2011 के दौरान राजस्थान के नगरीय क्षेत्रों में सर्वाधिक दशकीय परिवर्तन दर (%) अलवर जिले में (50.5%) दर्ज की गई, जबकि दूसरे स्थान पर दौसा (48.6%) रहा। इसके विपरीत, नगरीय क्षेत्रों में न्यूनतम दशकीय परिवर्तन दर डूंगरपुर जिले में (9.8%) दर्ज की गई, जबकि दूसरे स्थान पर प्रतापगढ़ (14.8%) रहा। अतः सर्वाधिक नगरीय वृद्धि दर वाला जिला अलवर तथा न्यूनतम नगरीय वृद्धि दर वाला जिला डूंगरपुर है, जिसका सही युग्म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(दशकीय वृद्धि श्रेणी) को सूची-II (संबंधित जिले) से सुमेलित कीजिए: सूची-I: सूची-I: A. सर्वाधिक ग्रामीण वृद्धि दर (3 B. न्यूनतम ग्रामीण वृद्धि दर (6.1%) C. सर्वाधिक नगरीय वृद्धि दर (50.5%) D. न्यूनतम नगरीय वृद्धि दर (9.8%) सूची-II: 4. 5%) 1. डूंगरपुर 2. अलवर 3. जैसलमेर 4. कोटा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2001-2011 के मध्य राजस्थान में सर्वाधिक ग्रामीण जनसंख्या वृद्धि दर जैसलमेर जिले (34.5%) में अंकित की गई, अतः A का मिलान 3 से होगा। न्यूनतम ग्रामीण दशकीय वृद्धि दर कोटा जिले (6.1%) में दर्ज हुई, अतः B का मिलान 4 से होगा। सर्वाधिक नगरीय दशकीय वृद्धि दर अलवर जिले (50.5%) में पाई गई, अतः C का मिलान 2 से होगा। न्यूनतम नगरीय दशकीय वृद्धि दर डूंगरपुर जिले (9.8%) में दर्ज की गई, अतः D का मिलान 1 से होगा। अतः सही कूट संयोजन A-3, B-4,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का औसत जनसंख्या घनत्व प्रति वर्ग किलोमीटर कितना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165 व्यक्ति/किमी²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 व्यक्ति/किमी²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382 व्यक्ति/किमी²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228 व्यक्ति/किमी²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200 व्यक्ति/किमी²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165 व्यक्ति/किमी²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382 व्यक्ति/किमी²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228 व्यक्ति/किमी²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का औसत जनसंख्या घनत्व 200 व्यक्ति प्रति वर्ग किलोमीटर दर्ज किया गया है। वर्ष 2001 की जनगणना में राजस्थान का जनसंख्या घनत्व 165 व्यक्ति प्रति वर्ग किलोमीटर था, अर्थात् 2001 से 2011 के दौरान राज्य के जनघनत्व में +35 व्यक्ति प्रति वर्ग किमी का परिवर्तन/वृद्धि दर्ज हुई है। विकल्प C में दिया गया आंकड़ा 382 संपूर्ण भारत का औसत जनसंख्या घनत्व दर्शाता है। विकल्प A में 165 वर्ष 2001 के राजस्थान के जनघनत्व का मान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जनसंख्या घनत्व (जनगणना 2011) के संबंध में निम्नलिखित कथनों पर विचार कीजिए: A. 2001 से 2011 के दौरान राजस्थान के जनघनत्व में 35 व्यक्ति/किमी² की वृद्धि हुई। B. वर्ष 1911-1921 के दशक में राजस्थान का जनघनत्व 32 से घटकर 30 रह गया था। C. राजस्थान में जनसंख्या घनत्व में 2001-2011 के दौरान न्यूनतम वृद्धि जैसलमेर जिले में दर्ज की गई। D. वर्ष 2011 में राजस्थान के दो जिलों (जयपुर एवं भरतपुर) का जनघनत्व 500 से अधिक दर्ज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जनघनत्व 165 (2001) से बढ़कर 200 (2011) हुआ (+35 की वृद्धि)। कथन B सत्य है क्योंकि 1911-21 के अकाल व महामारी के दशक में जनघनत्व 32 से घटकर 30 रह गया था। कथन C सत्य है क्योंकि जैसलमेर में जनघनत्व 13 से बढ़कर 17 हुआ (+4 की सबसे कम वृद्धि)। कथन D सत्य है क्योंकि राजस्थान में केवल दो जिले जयपुर (595) एवं भरतपुर (503) हैं जिनका जनसंख्या घनत्व 500 से अधिक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में सर्वाधिक जनसंख्या घनत्व वाले शीर्ष चार जिलों का सही अवरोही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दौसा, भरतपुर, 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भरतपुर, दौसा, अलवर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अलवर, दौसा, भरतपुर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भरतपुर, जयपुर, दौसा, अलवर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सही है क्योंकि वर्ष 2011 की जनगणना भारत की 15वीं राष्ट्रीय जनगणना तथा 1947 में स्वतंत्रता मिलने के बाद की 7वीं गणना थी। कथन B भी सत्य है क्योंकि 2001 में राजस्थान की जनसंख्या 5,65,07,188 थी जो 2011 में बढ़कर 6,85,48,437 हो गई, अर्थात् इसमें कुल 1,20,41,249 (लगभग 1.20 करोड़) की दशकीय वृद्धि हुई। कथन C गलत है क्योंकि 121.09 करोड़ संपूर्ण भारत की कुल जनसंख्या थी, न कि राजस्थान की। कथन D गलत है क्योंकि जातीय आधारित जनगणना को सामान्य जनगणना के साथ नहीं बल्कि अलग सामाजिक-आर्थिक और जाति जनगणना (SECC-2011) के रूप में कराने का फैसला लिया गया था, जबकि इससे पूर्व अंतिम जाति जनगणना वर्ष 1931 में हुई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जयपुर, भरतपुर, दौसा,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दौसा, भरतपुर, अलवर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अलवर, दौसा, भरतपुर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जयपुर, दौसा, अलवर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में सर्वाधिक जनसंख्या घनत्व रखने वाले शीर्ष जिलों का सही घटता (अवरोही) क्रम इस प्रकार है: 1. जयपुर (595 व्यक्ति/किमी²), 2. भरतपुर (503 व्यक्ति/किमी²), 3. दौसा (476 व्यक्ति/किमी²), 4. अलवर (438 व्यक्ति/किमी²), तथा 5. धौलपुर (398 व्यक्ति/किमी²)। विकल्प B में दिया गया अनुक्रम (जयपुर &gt; भरतपुर &gt; दौसा &gt; अलवर) पूर्णतः सटीक है। विकल्प A में दौसा को भरतपुर से पहले रखा गया है जो गलत है, क्योंकि दौसा का घनत्व (476) भरतपुर (503) से कम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उन जिलों का समूह कौनसा है जिनका जनसंख्या घनत्व 100 व्यक्ति प्रति वर्ग किलोमीटर से कम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बीकानेर, 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जोधपुर, 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चूरू, 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पाली, जालौर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जैसलमेर, बीकानेर, 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जोधपुर, 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चूरू, 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पाली, जालौर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के कुल तीन जिले ऐसे हैं जिनका जनसंख्या घनत्व 100 व्यक्ति प्रति वर्ग किलोमीटर से भी कम है। ये तीन जिले बढ़ते घनत्व के क्रम में इस प्रकार हैं: 1. जैसलमेर - 17 व्यक्ति/किमी², 2. बीकानेर - 78 व्यक्ति/किमी², तथा 3. बाड़मेर - 92 व्यक्ति/किमी²। (चौथे स्थान पर जोधपुर 161 व्यक्ति/किमी² के साथ आता है)। अतः 100 से कम घनत्व वाले जिलों का सही समूह विकल्प A (जैसलमेर, बीकानेर, बाड़मेर) है। अन्य विकल्पों में पाली (218), चूरू (147), नागौर (192) आदि शामिल हैं जिनका जनघनत्व 100 से अधिक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(जिला) को सूची-II (जनसंख्या घनत्व 2011) से सुमेलित कीजिए: सूची-I: सूची-I: A. जोधपुर B. कोटा C. अजमेर D. भरतपुर सूची-II: 1. 503 2. 305 3. 374 4. 161</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जोधपुर जिले का जनसंख्या घनत्व 161 व्यक्ति/किमी² है, अतः A का मिलान 4 से होगा। कोटा जिले का जनसंख्या घनत्व 374 व्यक्ति/किमी² है, अतः B का मिलान 3 से होगा। अजमेर जिले का जनसंख्या घनत्व 305 व्यक्ति/किमी² है, अतः C का मिलान 2 से होगा। भरतपुर जिले का जनसंख्या घनत्व 503 व्यक्ति/किमी² है, अतः D का मिलान 1 से होगा। इस प्रकार सही कूट संयोजन A-4, B-3,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जनसंख्या घनत्व के क्षेत्रीय वितरण एवं परिवर्तन के संदर्भ में निम्नलिखित कथनों पर विचार कीजिए: A. अलवर और दौसा जिलों का जनसंख्या घनत्व 401 से 500 व्यक्ति प्रति वर्ग किमी के मध्य है। B. बीकानेर और चूरू जिलों का जनसंख्या घनत्व राजस्थान के औसत जनघनत्व (200) से कम है। C. सिरोही जिले का जनसंख्या घनत्व (202) राजस्थान के औसत जनघनत्व के सर्वाधिक निकट है। D. हनुमानगढ़ जिले का जनसंख्या घनत्व 184 व्यक्ति प्रति वर्ग किलोमीटर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पूर्णतः सत्य हैं। कथन A सत्य है क्योंकि अलवर का घनत्व 438 तथा दौसा का घनत्व 476 है, जो 401-500 के वर्ग में आते हैं। कथन B सत्य है क्योंकि बीकानेर (78) और चूरू (147) दोनों 200 से कम हैं। कथन C सत्य है क्योंकि सिरोही का घनत्व 202 है जो राज्य औसत 200 के सबसे समीप है। कथन D सत्य है क्योंकि हनुमानगढ़ का जनघनत्व 184 दर्ज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का कुल लिंगानुपात कितना था और 2001 की तुलना में इसमें कितनी वृद्धि हुई?</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921 तथा 7 अंकों की वृद्धि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928 तथा 7 अंकों की वृद्धि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943 तथा 15 अंकों की वृद्धि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888 तथा 21 अंकों की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928 तथा 7 अंकों की वृद्धि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921 तथा 7 अंकों की वृद्धि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943 तथा 15 अंकों की वृद्धि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888 तथा 21 अंकों की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अंतिम जनगणना रिपोर्ट के अनुसार राजस्थान का कुल लिंगानुपात 928 (प्रति 1000 पुरुषों पर स्त्रियाँ) दर्ज किया गया। वर्ष 2001 की जनगणना में राज्य का लिंगानुपात 921 था, जिससे 2001 से 2011 के दशक में राज्य के लिंगानुपात में +7 अंकों का सुधार/वृद्धि दर्ज हुई थी। विकल्प C में 943 आंकड़ा भारत का राष्ट्रीय लिंगानुपात दर्शाता है। विकल्प D में दिया गया 888 राजस्थान के 0-6 आयु वर्ग का बाल लिंगानुपात निरूपित करता है जिसमें 21 अंकों की गिरावट आई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में लिंगानुपात की स्थिति से संबंधित निम्नलिखित कथनों पर विचार कीजिए: A. 2011 में राजस्थान का लिंगानुपात (928) भारत के राष्ट्रीय औसत (943) से कम था। B. 2011 में राजस्थान का कोई भी जिला ऐसा नहीं था जिसका कुल लिंगानुपात 1000 या इससे अधिक हो। C. वर्ष 2001 की जनगणना में राज्य के दो जिलों (डूंगरपुर-1022 तथा राजसमन्द-1000) का लिंगानुपात 1000 या अधिक था। D. राजस्थान में वर्ष 1901 से 2011 के मध्य न्यूनतम लिंगानुपात वर्ष 1921 की जनगणना में (मात्र 896) दर्ज हुआ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2011 की जनगणना के अनुसार राजस्थान में सर्वाधिक जनसंख्या वाले शीर्ष तीन जिलों का सही अवरोही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उदयपुर, 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जोधपुर, अलवर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जयपुर, 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अलवर,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राज्य का लिंगानुपात 928 राष्ट्रीय औसत 943 से 15 अंक कम था। कथन B एवं C सत्य हैं क्योंकि 2011 में किसी भी जिले का लिंगानुपात 1000 नहीं पहुँच सका, जबकि 2001 में डूंगरपुर (1022) व राजसमन्द (1000) 1000 की सीमा पर या उससे ऊपर थे। कथन D सत्य है क्योंकि 1921 की जनगणना में राज्य का लिंगानुपात अब तक का सबसे कम मात्र 896 दर्ज किया गया था, जो 2011 में सुधरकर 928 हो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में सर्वाधिक लिंगानुपात वाले शीर्ष चार जिलों का सही अवरोही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राजसमन्द, पाली, प्रतापगढ़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राजसमन्द, डूंगरपुर, प्रतापगढ़, पाली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पाली, राजसमन्द, 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पाली, डूंगरपुर, राजसमन्द, 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डूंगरपुर, राजसमन्द, पाली, प्रतापगढ़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राजसमन्द, डूंगरपुर, प्रतापगढ़, 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 पाली, राजसमन्द, 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डूंगरपुर, राजसमन्द, प्रतापगढ़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में सर्वाधिक कुल लिंगानुपात वाले जिलों का घटता क्रम इस प्रकार है: 1. डूंगरपुर (994), 2. राजसमन्द (990), 3. पाली (987), 4. प्रतापगढ़ (983) तथा 5. बाँसवाड़ा (980)। अतः विकल्प A में दिया गया अनुक्रम (डूंगरपुर &gt; राजसमन्द &gt; पाली &gt; प्रतापगढ़) पूर्णतः सही है। विकल्प B में राजसमन्द को डूंगरपुर से ऊपर रखा गया है जो असत्य है। विकल्प C में पाली को राजसमन्द से ऊपर दिखाया गया है जो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में न्यूनतम लिंगानुपात वाला जिला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(852)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 (861)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 (846)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 (880)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 (846)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(852)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(861)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(880)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वर्ष 2011 की जनगणना के अनुसार राजस्थान में सबसे कम (न्यूनतम) लिंगानुपात धौलपुर जिले में दर्ज किया गया जहाँ प्रति 1000 पुरुषों पर मात्र 846 महिलाएँ हैं। न्यूनतम लिंगानुपात वाले 5 जिले बढ़ते क्रम में क्रमशः इस प्रकार हैं: 1. धौलपुर (846), 2. जैसलमेर (852), 3. करौली (861), 4. भरतपुर (880) तथा 5. श्रीगंगानगर (887)।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2001 और 2011 की जनगणना के मध्य लिंगानुपात में आए परिवर्तनों के संदर्भ में निम्नलिखित कथनों पर विचार कीजिए: A. वर्ष 2011 में राजस्थान के 18 जिलों का लिंगानुपात राज्य के औसत (928) से अधिक था। B. वर्ष 2011 में राज्य के 15 जिलों का लिंगानुपात राज्य औसत (928) से कम दर्ज हुआ। C. वर्ष 2001 की तुलना में 2011 में डूंगरपुर जिले के लिंगानुपात में सर्वाधिक गिरावट (-28 अंक) आई। D. राजसमन्द, उदयपुर, जालौर, चूरू, सीकर तथा सिरोही जिलों में 2001 की तुलना में 2011 में लिंगानुपात में कमी दर्ज हुई।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व B सत्य हैं क्योंकि राज्य के कुल 33 जिलों में से 18 जिलों का लिंगानुपात राज्य औसत 928 से अधिक तथा 15 जिलों का औसत से कम था। कथन C व D सत्य हैं क्योंकि 2001 की तुलना में 2011 में राज्य के 7 प्रमुख जिलों के लिंगानुपात में गिरावट आई थी, जिनमें सर्वाधिक कमी डूंगरपुर में दर्ज हुई (1022 से घटकर 994 अर्थात् -28 की कमी)। इसके अलावा उदयपुर (971 से 958), जालौर (964 से 952), राजसमन्द (1000 से 990) में भी कमी आई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ग्रामीण एवं नगरीय क्षेत्रों का लिंगानुपात क्रमशः कितना दर्ज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933 एवं 914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914 एवं 933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930 एवं 890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928 एवं 943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933 एवं 914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914 एवं 933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930 एवं 890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928 एवं 943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के ग्रामीण क्षेत्रों का कुल लिंगानुपात 933 दर्ज किया गया, जबकि नगरीय (शहरी) क्षेत्रों का कुल लिंगानुपात 914 दर्ज किया गया। वर्ष 2001 में ग्रामीण लिंगानुपात 930 तथा नगरीय लिंगानुपात 890 था, जिससे इस दशक में ग्रामीण लिंगानुपात में +3 अंक तथा नगरीय लिंगानुपात में +24 अंकों का सुधार हुआ। अतः विकल्प A (933 एवं 914) सही उत्तर है। विकल्प B में आंकड़े उल्टे लिखे गए हैं जो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(क्षेत्र/वर्ग) को सूची-II (2011 में संबंधित लिंगानुपात) से सुमेलित कीजिए: सूची-I: सूची-I: A. कुल लिंगानुपात B. ग्रामीण लिंगानुपात C. नगरीय लिंगानुपात D. बाल लिंगानुपात (0-6 वर्ष) सूची-II: 1. 914 2. 888 3. 928 4. 933</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 जोधपुर,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उदयपुर,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जयपुर, 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अलवर,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में सर्वाधिक कुल जनसंख्या वाले जिलों का अवरोही क्रम इस प्रकार है: 1. जयपुर (66.26 लाख), 2. जोधपुर (36.87 लाख), 3. अलवर (36.74 लाख), 4. नागौर (33.07 लाख) तथा 5. उदयपुर (30.68 लाख)। विकल्प B में दिया गया क्रम (जयपुर &gt; जोधपुर &gt; अलवर) पूर्णतः सटीक एवं सही है। विकल्प A में उदयपुर को तीसरे स्थान पर दर्शाया गया है जो गलत है क्योंकि उदयपुर 5वें स्थान पर आता है। विकल्प C में जोधपुर को जयपुर से आगे रखा गया है जो असत्य है। विकल्प D में अलवर को जोधपुर से पहले दिखाया गया है, जबकि जोधपुर की जनसंख्या अलवर से लगभग 13 हजार अधिक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2011 की जनगणना के अनुसार कुल लिंगानुपात 928 है, अतः A का मिलान 3 से होगा। ग्रामीण लिंगानुपात 933 है, अतः B का मिलान 4 से होगा। नगरीय लिंगानुपात 914 है, अतः C का मिलान 1 से होगा। 0-6 वर्ष का बाल लिंगानुपात 888 है, अतः D का मिलान 2 से होगा। इस प्रकार सही कूट संयोजन A-3, B-4, C-1, D-2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2011 की जनगणना के अनुसार राजस्थान में सर्वाधिक ग्रामीण लिंगानुपात किस जिले में अंकित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 (1003)</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 (985)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पाली (1003)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 (985)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में सर्वाधिक ग्रामीण लिंगानुपात पाली जिले में दर्ज किया गया जहाँ प्रति 1000 पुरुषों पर 1003 ग्रामीण महिलाएँ हैं (यह राज्य में ग्रामीण क्षेत्र में 1000 से अधिक लिंगानुपात वाला एकमात्र जिला है)। सर्वाधिक नगरीय (शहरी) लिंगानुपात टोंक जिले (985) में दर्ज किया गया था। अतः सर्वाधिक ग्रामीण लिंगानुपात का सही उत्तर विकल्प C (पाली) है। विकल्प A (डूंगरपुर) कुल लिंगानुपात में शीर्ष पर है, लेकिन ग्रामीण लिंगानुपात में पाली प्रथम स्थान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में राजस्थान के किस जिले में न्यूनतम ग्रामीण लिंगानुपात तथा किसमें न्यूनतम नगरीय लिंगानुपात दर्ज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धौलपुर में न्यूनतम ग्रामीण (841) तथा जैसलमेर में न्यूनतम नगरीय (807)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जैसलमेर में न्यूनतम ग्रामीण तथा धौलपुर में न्यूनतम नगरीय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करौली में न्यूनतम ग्रामीण तथा भरतपुर में न्यूनतम नगरीय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सिरोही में न्यूनतम ग्रामीण तथा बीकानेर में न्यूनतम नगरीय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धौलपुर में न्यूनतम ग्रामीण (841) तथा जैसलमेर में न्यूनतम नगरीय (807)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में न्यूनतम ग्रामीण तथा धौलपुर में न्यूनतम नगरीय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में न्यूनतम ग्रामीण तथा भरतपुर में न्यूनतम नगरीय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में न्यूनतम ग्रामीण तथा बीकानेर में न्यूनतम नगरीय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की जनगणना के अनुसार राजस्थान में न्यूनतम ग्रामीण लिंगानुपात धौलपुर जिले में दर्ज किया गया जहाँ ग्रामीण लिंगानुपात मात्र 841 है। वहीं राज्य में न्यूनतम नगरीय (शहरी) लिंगानुपात जैसलमेर जिले में दर्ज किया गया जहाँ नगरीय लिंगानुपात मात्र 807 है। अतः सही उत्तर विकल्प A (धौलपुर में न्यूनतम ग्रामीण तथा जैसलमेर में न्यूनतम नगरीय) है। विकल्प B में जिलों का क्रम आपस में बदल दिया गया है जो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बाल लिंगानुपात (0-6 वर्ष आयु वर्ग) जनगणना 2011 से संबंधित निम्नलिखित कथनों पर विचार कीजिए: A. 2011 की जनगणना में राजस्थान का बाल लिंगानुपात (0-6 वर्ष) 888 दर्ज किया गया जो कुल जनसंख्या का 15.5% है। B. वर्ष 2001 में बाल लिंगानुपात 909 था, जिससे 2001-11 के दशक में 21 अंकों की तीव्र गिरावट दर्ज की गई। C. वर्ष 1981 में राजस्थान का बाल लिंगानुपात 954 था जो 1981 से लगातार गिर रहा है। D. 2011 की जनगणना में ग्रामीण शिशु लिंगानुपात 892 तथा शहरी शिशु लिंगानुपात 874 दर्ज हुआ।</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बाल लिंगानुपात 888 दर्ज हुआ। कथन B सत्य है क्योंकि 2001 के मान 909 से घटकर यह 888 हो गया (-21 की भारी कमी)। कथन C सत्य है क्योंकि 1981 में यह 954 के उच्च स्तर पर था और तब से लगातार घट रहा है। कथन D सत्य है क्योंकि ग्रामीण शिशु लिंगानुपात (892) शहरी शिशु लिंगानुपात (874) की तुलना में बेहतर स्थिति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में सर्वाधिक बाल लिंगानुपात (0-6 वर्ष) वाले जिलों का सही घटता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प्रतापगढ़, भीलवाड़ा,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प्रतापगढ़, बाँसवाड़ा, उदयपुर, 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डूंगरपुर, प्रतापगढ़, 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भीलवाड़ा, बाँसवाड़ा, प्रतापगढ़, 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बाँसवाड़ा, प्रतापगढ़, भीलवाड़ा, 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 बाँसवाड़ा, उदयपुर, डूंगरपुर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डूंगरपुर, प्रतापगढ़, 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 बाँसवाड़ा, प्रतापगढ़, 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0-6 वर्ष आयु वर्ग में सर्वाधिक बाल लिंगानुपात वाले जिलों का घटता क्रम इस प्रकार है: 1. बाँसवाड़ा (934), 2. प्रतापगढ़ (933), 3. भीलवाड़ा (928), 4. उदयपुर (924) तथा 5. डूंगरपुर (922)। विकल्प A में दिया गया अनुक्रम (बाँसवाड़ा &gt; प्रतापगढ़ &gt; भीलवाड़ा &gt; उदयपुर) पूर्णतः सही एवं प्रामाणिक है। विकल्प B में प्रतापगढ़ को बाँसवाड़ा से आगे दिखाया गया है जो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जिले में 2011 की जनगणना में न्यूनतम बाल लिंगानुपात (0 से 6 वर्ष) दर्ज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झुन्झुनूँ (837)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 (848)</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 (852)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 (857)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न्यूनतम जनसंख्या वाले जिलों को जनगणना 2011 के अनुसार बढ़ते (आरोही) क्रम में व्यवस्थित कीजिए: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सिरोही &lt; प्रतापगढ़ &lt; जैसलमेर &lt; बूँदी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&lt; प्रतापगढ़ &lt; सिरोही &lt; बूँदी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प्रतापगढ़ &lt; जैसलमेर &lt; बूँदी &lt; सिरोही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&lt; सिरोही &lt; प्रतापगढ़ &lt; राजसमन्द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झुन्झुनूँ (837)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 (848)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(852)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 (857)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में राजस्थान के शेखावाटी क्षेत्र के झुन्झुनूँ जिले में सबसे कम (न्यूनतम) बाल लिंगानुपात (0-6 वर्ष) दर्ज किया गया था जहाँ प्रति 1000 बालक शिशुओं पर मात्र 837 बालिका शिशु थीं। न्यूनतम बाल लिंगानुपात वाले 5 जिले बढ़ते क्रम में इस प्रकार हैं: 1. झुन्झुनूँ (837), 2. सीकर (848), 3. करौली (852), 4. श्रीगंगानगर (854) तथा 5. धौलपुर (857)। अतः विकल्प A (झुन्झुनूँ)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बाल लिंगानुपात (0-6 वर्ष) के क्षेत्रीय रुझानों से संबंधित निम्नलिखित कथनों पर विचार कीजिए: A. झुन्झुनूँ और सीकर जिलों में बाल लिंगानुपात 850 बालिका प्रति 1000 बालक से कम पाया गया। B. 912 बाल लिंगानुपात रखने वाले राज्य के जिले चित्तौड़गढ़, बारां एवं झालावाड़ हैं। C. ग्रामीण क्षेत्रों में सर्वाधिक बाल लिंगानुपात बाँसवाड़ा जिले (937) में दर्ज हुआ। D. नगरीय क्षेत्रों में सर्वाधिक बाल लिंगानुपात नागौर जिले (907) में अंकित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झुन्झुनूँ (837) व सीकर (848) राज्य में सबसे कम शिशु लिंगानुपात वाले जिले हैं (&lt;850)। कथन B सत्य है क्योंकि चित्तौड़गढ़, बारां तथा झालावाड़ तीनों जिलों में बाल लिंगानुपात समान रूप से 912 दर्ज हुआ था। कथन C सत्य है क्योंकि ग्रामीण बाल लिंगानुपात में बाँसवाड़ा (937) शीर्ष पर रहा। कथन D सत्य है क्योंकि नगरीय बाल लिंगानुपात में नागौर (907) प्रथम स्थान पर रहा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सूची-I (बाल लिंगानुपात श्रेणी/वर्ग) को सूची-II (संबंधित जिले/आंकड़े) से सुमेलित कीजिए: सूची-I: सूची-I: A. सर्वाधिक बाल लिंगानुपात वाला जिला B. न्यूनतम बाल लिंगानुपात वाला जिला C. न्यूनतम नगरीय बाल लिंगानुपात वाला जिला D. सर्वाधिक नगरीय बाल लिंगानुपात वाला जिला सूची-II: 1. धौलपुर (841) 2. नागौर (907) 3. झुन्झुनूँ (837) 4. बाँसवाड़ा (934)</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सर्वाधिक बाल लिंगानुपात (0-6 वर्ष) बाँसवाड़ा जिले (934) में है, अतः A का मिलान 4 से होगा। न्यूनतम बाल लिंगानुपात झुन्झुनूँ जिले (837) में है, अतः B का मिलान 3 से होगा। न्यूनतम नगरीय (शहरी) बाल लिंगानुपात धौलपुर जिले (841) में है, अतः C का मिलान 1 से होगा। सर्वाधिक नगरीय बाल लिंगानुपात नागौर जिले (907) में है, अतः D का मिलान 2 से होगा। अतः सही कूट संयोजन A-4, B-3, C-1, D-2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में अनुसूचित जाति (SC) की कुल जनसंख्या का प्रतिशत कितना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17.8% (1,22,21,593 व्यक्ति)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13.5% (92,38,534 व्यक्ति)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31.3% (सम्मिलित SC+ST)</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16.9% (ग्रामीण ST प्रतिशत)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17.8% (1,22,21,593 व्यक्ति)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13.5% (92,38,534 व्यक्ति)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31.3% (सम्मिलित SC+ST)</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16.9% (ग्रामीण ST प्रतिशत)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की जनगणना के अनुसार राजस्थान की कुल जनसंख्या में अनुसूचित जाति (SC) का अंश 17.8 प्रतिशत दर्ज किया गया है जिसकी कुल जनसंख्या 1,22,21,593 है। विकल्प B में दी गई दर 13.5% (92,38,534 व्यक्ति) अनुसूचित जनजाति (ST) का प्रतिशत दर्शाती है। विकल्प C में दी गई दर 31.3% अनुसूचित जाति तथा जनजाति की सम्मिलित संयुक्त जनसंख्या का प्रतिशत व्यक्त करती है। अतः केवल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अनुसूचित जाति (SC) जनसंख्या के वितरण से संबंधित निम्नलिखित कथनों पर विचार कीजिए: A. राजस्थान में सर्वाधिक अनुसूचित जाति जनसंख्या जयपुर जिले (10,03,302 व्यक्ति) में निवास करती है। B. प्रतिशत की दृष्टि से सर्वाधिक अनुसूचित जाति जनसंख्या श्रीगंगानगर जिले (36.6%) में पाई जाती है। C. राजस्थान में न्यूनतम अनुसूचित जाति जनसंख्या प्रतिशत डूंगरपुर जिले (3.8%) में स्थित है। D. अनुसूचित जाति की जनसंख्या प्रतिशत का अवरोही क्रम श्रीगंगानगर &gt; हनुमानगढ़ &gt; करौली &gt; चूरू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संख्या के आधार पर जयपुर (10 लाख+) SC जनसंख्या में प्रथम है। कथन B सत्य है क्योंकि कुल आबादी में प्रतिशत के आधार पर श्रीगंगानगर (36.6%) शीर्ष पर है। कथन C सत्य है क्योंकि डूंगरपुर में SC का प्रतिशत सबसे कम (3.8%) है। कथन D सत्य है क्योंकि SC प्रतिशत वाले प्रमुख जिलों का घटता क्रम श्रीगंगानगर (36.6%) &gt; हनुमानगढ़ (27.8%) &gt; करौली (24.3%) &gt; चूरू (22.1%)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के किस जिले में अनुसूचित जाति (SC) की जनसंख्या का प्रतिशत सर्वाधिक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जैसलमेर &lt; प्रतापगढ़ &lt; सिरोही &lt; बूँदी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&lt; प्रतापगढ़ &lt; जैसलमेर &lt; बूँदी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 &lt; जैसलमेर &lt; बूँदी &lt; 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&lt; सिरोही &lt; प्रतापगढ़ &lt; राजसमन्द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की जनगणना के अनुसार राजस्थान में न्यूनतम जनसंख्या वाले पाँच जिले बढ़ते क्रम में क्रमशः इस प्रकार हैं: 1. जैसलमेर (6.69 लाख), 2. प्रतापगढ़ (8.67 लाख), 3. सिरोही (10.36 लाख), 4. बूँदी (11.10 लाख) तथा 5. राजसमन्द (11.56 लाख)। इस प्रकार सही आरोही क्रम जैसलमेर &lt; प्रतापगढ़ &lt; सिरोही &lt; बूँदी है, जो विकल्प B में दिया गया है। विकल्प A में सबसे कम जनसंख्या वाले जैसलमेर को तीसरे क्रम पर रखा गया है जो गलत है। विकल्प C में प्रतापगढ़ को जैसलमेर से कम बताया गया है, जो असत्य है। विकल्प D में सिरोही को प्रतापगढ़ से पहले रखा गया है जो कि जनसंख्या आकार के आरोही क्रम का उल्लंघन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में कुल जनसंख्या के प्रतिशत के रूप में सर्वाधिक अनुसूचित जाति (SC) जनसंख्या श्रीगंगानगर जिले में 36.6 प्रतिशत दर्ज की गई है। इसके पश्चात् दूसरे स्थान पर हनुमानगढ़ (27.8%) तथा तीसरे स्थान पर करौली (24.3%) आता है। यद्यपि कुल व्यक्तियों की संख्या (Absolute numbers) की दृष्टि से सर्वाधिक SC जनसंख्या जयपुर (10.03 लाख) में पाई जाती है, परंतु प्रश्न में प्रतिशत पूछा गया है, अतः सही उत्तर विकल्प B (श्रीगंगानगर)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में राजस्थान की कुल जनसंख्या में जनजाति जनसंख्या का प्रतिशत कितना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16.9%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31.3%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13.5%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16.9%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की कुल 6.85 करोड़ जनसंख्या में अनुसूचित जनजाति (ST) की जनसंख्या 92,38,534 है, जो राज्य की कुल जनसंख्या का 13.5 प्रतिशत है। विकल्प A में दिया गया प्रतिशत 17.8% अनुसूचित जाति (SC) का प्रतिशत है। विकल्प C में दिया गया 16.9% ग्रामीण क्षेत्रों में निवास करने वाली जनजाति जनसंख्या का प्रतिशत दर्शााता है। विकल्प D में दिया गया 31.3% SC और ST दोनों जातियों का सम्मिलित संयुक्त अंश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अनुसूचित जनजाति (ST) की जनसंख्या एवं इसके प्रादेशिक वितरण से संबंधित निम्नलिखित कथनों पर विचार कीजिए: A. वर्ष 2011 में राजस्थान में अनुसूचित जनजाति का ग्रामीण क्षेत्रों में प्रतिशत 16.9% तथा नगरीय क्षेत्रों में 3.2% था। B. राजस्थान में अनुसूचित जनजाति की कुल जनसंख्या का केवल 5.5% (लगभग 3.2% हिस्सा) ही नगरीय क्षेत्रों में निवास करता है। C. राजस्थान के ग्रामीण क्षेत्र में अनुसूचित जनजाति की जनसंख्या सबसे अधिक उदयपुर जिले में पाई जाती है। D. राजस्थान में न्यूनतम अनुसूचित जनजाति जनसंख्या प्रतिशत बीकानेर और नागौर जिलों (प्रत्येक में 0.3%) में दर्ज हुआ।</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व B सत्य हैं क्योंकि ST आबादी मुख्यतः ग्रामीण अंचल में केंद्रित है (ग्रामीण में 16.9% तथा नगरीय अंचल में मात्र 3.2%)। कथन C सत्य है क्योंकि उदयपुर जिले में सर्वाधिक ST जनसंख्या (15,25,289 व्यक्ति) स्थित है। कथन D सत्य है क्योंकि बीकानेर एवं नागौर में ST जनसंख्या का अनुपात राज्य में सबसे कम मात्र 0.3-0.3 प्रतिशत दर्ज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में अनुसूचित जनजाति (ST) आबादी की दृष्टि से राज्यों के क्रम में राजस्थान का कौनसा स्थान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तीसरा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छठा</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तीसरा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छठा</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वर्ष 2011 की जनगणना के आंकड़ों के अनुसार भारत में कुल अनुसूचित जनजाति (ST) जनसंख्या के आकार की दृष्टि से राजस्थान का देश में चौथा (4th) स्थान है। देश में जनजातीय आबादी में प्रथम स्थान मध्य प्रदेश, द्वितीय स्थान महाराष्ट्र तथा तृतीय स्थान ओडिशा का है, जिसके पश्चात् राजस्थान चतुर्थ स्थान पर आता है। अतः विकल्प B (चौथा)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सूची-I (जनजातीय प्रतिशत श्रेणी) को सूची-II (राजस्थान के जिले) से सुमेलित कीजिए: सूची-I: सूची-I: A. 51% से 80% के मध्य ST प्रतिशत B. 26% से 50% के मध्य ST प्रतिशत C. 20% से 25% के मध्य ST प्रतिशत D. 20% से कम ST प्रतिशत सूची-II: 1. बूँदी, करौली, बाराँ 2. बीकानेर, नागौर, चित्तौड़गढ़ 3. बाँसवाड़ा, प्रतापगढ़, डूंगरपुर 4. दौसा, सिरोही, उदयपुर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में 51% से अधिक जनजातीय आबादी वाले जिले बाँसवाड़ा (70.8%), प्रतापगढ़ (63.4%) व डूंगरपुर (52.4%) हैं, अतः A का मिलान 3 से होगा। 26% से 50% ST आबादी वाले जिले उदयपुर (49.7%), सिरोही (28.2%) व दौसा (26.5%) हैं, अतः B का मिलान 4 से होगा। 20% से 25% ST आबादी वाले जिले बूँदी (20.6%), करौली (22.3%) व बाराँ (22.6%) हैं, अतः C का मिलान 1 से होगा। 20% से कम ST आबादी बीकानेर व नागौर (0.3%), चित्तौड़गढ़ (13.1%) आदि में है, अतः D का मिलान 2 से होगा। अतः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किन दो जिलों में उनकी कुल जनसंख्या में अनुसूचित जनजाति (ST) का प्रतिशत न्यूनतम (0.3%)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भरतपुर और धौलपुर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और 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श्रीगंगानगर और हनुमानगढ़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चूरू और सीकर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ग्रामीण एवं नगरीय जनसंख्या वितरण (जनगणना 2011) के संबंध में निम्नलिखित कथनों पर विचार कीजिए: A. वर्ष 2011 में राजस्थान की ग्रामीण जनसंख्या का प्रतिशत 75.1% तथा नगरीय जनसंख्या का प्रतिशत 24.9% था। B. वर्ष 2001 से 2011 के दौरान राजस्थान की नगरीय जनसंख्या में कुल 1.51% की वृद्धि दर्ज की गई। C. राजस्थान में कोटा जिले में सर्वाधिक नगरीय जनसंख्या प्रतिशत (60.30%) निवास करती है। D. डूंगरपुर जिले में राज्य की सर्वाधिक ग्रामीण जनसंख्या प्रतिशत (93.6%)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बीकानेर और 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और धौलपुर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 और हनुमानगढ़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और सीकर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में न्यूनतम अनुसूचित जनजाति (ST) प्रतिशत वाले जिले बीकानेर एवं नागौर हैं जहाँ कुल जनसंख्या में ST का अंश मात्र 0.3 प्रतिशत दर्ज किया गया है। बीकानेर में कुल ST व्यक्ति 7,779 तथा नागौर में भी नगण्य प्रतिशत (0.3%) है। अतः विकल्प B (बीकानेर और नागौर) सही उत्तर है। अन्य विकल्पों में दिए गए जिलों में ST आबादी का प्रतिशत अपेक्षाकृत अधिक पाया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वर्ष 2001-2011 के दौरान अनुसूचित जनजाति जनसंख्या वृद्धि तथा जनजातीय समूहों के संदर्भ में निम्नलिखित कथनों पर विचार कीजिए: A. 2001 से 2011 के मध्य नागौर जिले में अनुसूचित जनजाति की दशकीय वृद्धि दर अधिकतम (60.4%) दर्ज की गई। B. राजस्थान में 50 प्रतिशत से अधिक जनजाति जनसंख्या वाले जिलों की संख्या तीन (बाँसवाड़ा, प्रतापगढ़, डूंगरपुर) है। C. राजस्थान में 60 प्रतिशत से अधिक जनजाति जनसंख्या वाले दो जिले (बाँसवाड़ा और प्रतापगढ़) हैं। D. राजस्थान में 28 प्रतिशत से अधिक जनजाति जनसंख्या वाले जिलों की कुल संख्या 5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नागौर में ST की दशकीय वृद्धि दर राज्य में सर्वाधिक 60.4% रही। कथन B सत्य है क्योंकि 50% से अधिक ST आबादी वाले तीन जिले बाँसवाड़ा (70.8%), प्रतापगढ़ (63.4%) तथा डूंगरपुर (52.4%) हैं। कथन C सत्य है क्योंकि 60% से अधिक आबादी वाले दो जिले बाँसवाड़ा व प्रतापगढ़ हैं। कथन D सत्य है क्योंकि 28% से अधिक ST आबादी वाले जिले 5 (बाँसवाड़ा, प्रतापगढ़, डूंगरपुर, उदयपुर-49.7%, सिरोही-28.2%)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2011 की जनगणना के अनुसार राजस्थान की कुल जनजातीय जनसंख्या में 90% से अधिक हिस्सा किन दो जनजातियों का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मीणा तथा गरासिया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मीणा तथा भील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 तथा सहरिया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मीणा तथा सहरिया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मीणा तथा भील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मीणा तथा गरासिया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 तथा सहरिया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मीणा तथा सहरिया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की कुल अनुसूचित जनजाति जनसंख्या (92.38 लाख) में 90 प्रतिशत से भी अधिक योगदान दो प्रमुख जनजातियों मीणा एवं भील का है। राज्य में सर्वाधिक जनसंख्या मीणा जनजाति की तथा द्वितीय स्थान पर भील जनजाति का है (तीसरे पर गरासिया तथा चौथे पर सहरिया)। बाराँ जिला सहरिया जनजाति का प्रमुख निवास स्थल है, जबकि कोटा सहरिया आबादी में दूसरे स्थान पर आता है। अतः सही उत्तर विकल्प B (मीणा तथा भील)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में कुल कार्य सहभागिता दर (Work Participation Rate) कितनी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51.5%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35.1%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43.6%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39.8%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43.6%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51.5%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35.1%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39.8%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अनुसार राजस्थान की कुल कार्य सहभागिता दर (कर्मचारिय/कर्मियों का प्रतिशत) 43.6 प्रतिशत दर्ज की गई है। इसमें पुरुषों की कार्य सहभागिता दर 51.5 प्रतिशत तथा स्त्रियों की कार्य सहभागिता दर 35.1 प्रतिशत दर्ज हुई थी। विकल्प D में दिया गया आंकड़ा 39.8% भारत के स्तर पर कुल कार्य सहभागिता दर को निरूपित करता है। अतः केवल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कार्यशील जनसंख्या एवं श्रमिकों के स्वरूप से संबंधित निम्नलिखित कथनों पर विचार कीजिए: A. जनगणना 2011 के अनुसार राजस्थान में सर्वाधिक कार्य सहभागिता दर प्रतापगढ़ जिले (55.50%) में दर्ज की गई। B. राजस्थान में पुरुषों की कार्य सहभागिता दर 50% से 53% के मध्य (51.5%) रही थी। C. भारत एवं राजस्थान में कुल श्रमिकों में सीमांत श्रमिकों का प्रतिशत क्रमशः 24.8% एवं 29.5% दर्ज किया गया। D. राजस्थान में मुख्य श्रमिकों का प्रतिशत सीमांत श्रमिकों की तुलना में अधिक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कथन A सत्य है क्योंकि प्रतापगढ़ 55.50% दर के साथ राज्य में शीर्ष पर है। कथन B सत्य है क्योंकि पुरुषों की दर 51.5% रही। कथन C सत्य है क्योंकि सीमांत श्रमिक (Marginal workers) भारत में 24.8% तथा राजस्थान में 29.5% हैं। कथन D सत्य है क्योंकि राजस्थान में लगभग 70.5% मुख्य श्रमिक (Main workers) हैं जो सीमांत श्रमिकों (29.5%) से काफी अधिक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आर्थिक समीक्षा 2017-18 तथा SRS 2017/2020 रिपोर्ट के अनुसार राजस्थान में शिशु मृत्यु दर (IMR) प्रति हजार जीवित जन्म पर कितनी दर्ज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