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'मुख्यमंत्री आयुष्मान आरोग्य योजना' (पूर्व नाम- मुख्यमंत्री चिरंजीवी स्वास्थ्य बीमा योजना) से संबंधित निम्नलिखित कथनों पर विचार कीजिए: A. यह योजना राज्य में 1 मई, 2021 से प्रारंभ की गई थी। B. योजना के तहत राष्ट्रीय खाद्य सुरक्षा अधिनियम (NFSA) एवं BPL श्रेणी से बाहर के परिवारों हेतु ₹850 प्रति वर्ष प्रीमियम निर्धारित है। C. योजना में प्रति परिवार प्रति वर्ष कुल ₹25 लाख का कैशलेस उपचार दिया जाता है, जो बीमा मोड (₹5 लाख) एवं ट्रस्ट मोड (₹20 लाख) में विभाजित है। D. वर्तमान में इस योजना का नया चरण 30 जनवरी, 2023 से शुरू किया गया है, जिसमें प्रति परिवार प्रीमियम ₹1,965 राज्य सरकार/एजेंसी द्वारा वहन किया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एवं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मुख्यमंत्री आयुष्मान बाल संबल 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मुख्यमंत्री निःशुल्क बाल चिकित्सा 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मुख्यमंत्री रेयर डिसीज रिलीफ पॉलिसी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मुख्यमंत्री बाल स्वास्थ्य सुरक्षा 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(मुख्यमंत्री आयुष्मान बाल संबल योजना) है। राजस्थान सरकार ने बच्चों में पाई जाने वाली गंभीर एवं दुर्लभ बीमारियों (Rare Diseases) के महँगे इलाज का वित्तीय भार कम करने के लिए 'मुख्यमंत्री आयुष्मान बाल संबल योजना' लागू की है। इस योजना के माध्यम से दुर्लभ एवं गंभीर बीमारियों से पीड़ित बच्चों को चिन्हांकित सूचीबद्ध उच्च स्तरीय चिकित्सा संस्थानों में अधिकतम ₹50 लाख तक का निःशुल्क उपचार एवं आवश्यक थैरेपी प्रदान की जाती है। अन्य विकल्प जैसे निःशुल्क बाल चिकित्सा योजना या रेयर डिसीज रिलीफ पॉलिसी राजस्थान सरकार की इस विशिष्ट योजना के अधिकृत नाम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शहरी क्षेत्रों में संचालित 'श्री अन्नपूर्णा रसोई योजना' (पूर्व नाम- इंदिरा रसोई योजना) के संदर्भ में निम्नलिखित कथनों पर विचार कीजिए: A. 15 दिसंबर, 2016 को यह योजना 'सबके लिए भोजन, सबके लिए सम्मान' के साथ शुरू हुई थी तथा 20 अगस्त, 2020 को इसका नाम 'इंदिरा रसोई योजना' किया गया था। B. 6 जनवरी, 2024 से इस योजना का नाम परिवर्तित कर 'श्री अन्नपूर्णा रसोई योजना' कर दिया गया है। C. इस योजना में लाभार्थी से प्रति थाली ₹8 लिए जाते हैं तथा राज्य सरकार द्वारा प्रति थाली ₹22 की सब्सिडी (अनुदान) दी जाती है। D. प्रत्येक थाली में कुल 600 ग्राम सामग्री (300 ग्राम चपाती, 100 ग्राम दाल, 100 ग्राम सब्जी, 100 ग्राम चावल/मिलेट्स खिचड़ी एवं अचार) परोसी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राजस्थान में 'सबके लिए भोजन, सबके लिए सम्मान' के संकल्प के साथ 15 दिसंबर, 2016 को अन्नपूर्णा रसोई योजना शुरू की गई थी, जिसे 20 अगस्त, 2020 को "कोई भूखा न सोए" के ध्येय वाक्य के साथ 'इंदिरा रसोई योजना' नाम दिया गया। वर्तमान सरकार ने 6 जनवरी, 2024 से इसका नाम पुनर्गठित कर 'श्री अन्नपूर्णा रसोई योजना' कर दिया है। योजना के अंतर्गत भोजन करने वाले नागरिक से मात्र ₹8 प्रति थाली लिए जाते हैं, जबकि राज्य सरकार द्वारा प्रति थाली ₹22 की सब्सिडी दी जाती है। भोजन की गुणवत्ता सुधारते हुए थाली की मात्रा बढ़ाकर 600 ग्राम की गई है, जिसमें 300 ग्राम चपाती, 100 ग्राम दाल, 100 ग्राम सब्जी, 100 ग्राम चावल/मिलेट्स खिचड़ी व अचार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'श्री अन्नपूर्णा रसोई योजना (ग्रामीण)' के संचालन के संबंध में कौन 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संचालन पूर्णतः निजी बहुराष्ट्रीय कंपनियों (MNCs) द्वारा किया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संचालन राजीविका के माध्यम से महिला स्वयं सहायता समूहों (SHGs) द्वारा किया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ग्रामीण कस्बों में प्रत्येक रसोई में प्रतिदिन अधिकतम 500 थाली भोजन बाँटना अनिवार्य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योजना 2 अक्टूबर, 2021 से ग्रामीण क्षेत्रों में प्रारंभ की गई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इसका संचालन राजीविका के माध्यम से महिला स्वयं सहायता समूहों (SHGs) द्वारा किया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संचालन पूर्णतः निजी बहुराष्ट्रीय कंपनियों (MNCs) द्वारा किया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ग्रामीण कस्बों में प्रत्येक रसोई में प्रतिदिन अधिकतम 500 थाली भोजन बाँटना अनिवार्य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योजना 2 अक्टूबर, 2021 से ग्रामीण क्षेत्रों में प्रारंभ की गई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में नगरीय निकायों की तर्ज पर ग्रामीण कस्बों में 10 सितंबर, 2023 से 'श्री अन्नपूर्णा रसोई योजना (ग्रामीण)' की शुरुआत की गई। इस योजना का सफल संचालन राजस्थान ग्रामीण आजीविका विकास परिषद (राजीविका) के माध्यम से स्थानीय महिला स्वयं सहायता समूहों (SHGs) द्वारा किया जा रहा है, जिससे ग्रामीण महिलाओं को स्वरोजगार भी प्राप्त हो रहा है। योजना के तहत ग्रामीण क्षेत्रों में प्रत्येक रसोई में प्रतिदिन दोपहर में अधिकतम 100 थाली तथा रात्रि में अधिकतम 100 थाली भोजन उपलब्ध कराने का प्रावधान है (विकल्प C में 500 थाली गलत है)। विकल्प D में तिथि गलत दी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खाद्य पदार्थों में मिलावट रोकने तथा आम उपभोक्ताओं को शुद्ध सामग्री उपलब्ध कराने हेतु 26 अक्टूबर, 2020 से कौन सा अभियान चलाया जा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निरोगी राजस्थान अभियान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शुद्ध के लिए युद्ध अभियान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स्वस्थ राजस्थान-समृद्ध राजस्थान अभियान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सुरक्षित खाद्य अभियान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शुद्ध के लिए युद्ध अभियान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निरोगी राजस्थान अभियान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स्वस्थ राजस्थान-समृद्ध राजस्थान अभियान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सुरक्षित खाद्य अभियान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सरकार द्वारा प्रदेश के सभी उपभोक्ताओं को शुद्ध एवं स्वास्थ्यप्रद खाद्य वस्तुएँ उपलब्ध कराने के ध्येय से 26 अक्टूबर, 2020 से 'शुद्ध के लिए युद्ध' अभियान प्रारंभ किया गया था। इस अभियान के तहत मिलावटखोरों पर सख्त कानूनी कार्रवाई करने हेतु खाद्य सुरक्षा अधिकारियों द्वारा नियमित सैंपल लिए जाते हैं। हाल ही में इस अभियान को और अधिक प्रभावी व निरंतर बनाए रखने के उद्देश्य से 15 फरवरी, 2024 से 'शुद्ध आहार-मिलावट पर वार' अभियान लगातार संचालित किया जा रहा है। अन्य विकल्प इस विशिष्ट अभियान के नाम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'पन्नाधाय बाल गोपाल योजना' (पूर्व नाम- मुख्यमंत्री बाल गोपाल योजना) के संबंध में निम्नलिखित कथनों पर विचार कीजिए: A. यह योजना 29 नवंबर, 2022 को प्रारंभ की गई थी, जिसका सितंबर 2024 में नाम परिवर्तित कर 'पन्नाधाय बाल गोपाल योजना' किया गया। B. योजना के तहत कक्षा 1 से 8 तक के विद्यालयी बच्चों को सप्ताह में 6 दिवस गर्म स्किम्ड पाउडर दूध उपलब्ध कराया जाता है। C. कक्षा प्री-प्राइमरी से 5 के विद्यार्थियों के लिए 15 ग्राम पाउडर से 150 मि.ली. तथा कक्षा 6 से 8 के लिए 20 ग्राम पाउडर से 200 मि.ली. दूध दिया जाता है। D. दूध में मिलाने हेतु चीनी की मात्रा कक्षा 1-5 के लिए 8.4 ग्राम तथा कक्षा 6-8 के लिए 10.2 ग्राम प्रतिदिन निर्धारित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मुख्यमंत्री बाल गोपाल योजना 29 नवंबर, 2022 को शुरू की गई थी, जिसका नाम सितंबर 2024 में बदलकर 'पन्नाधाय बाल गोपाल योजना' कर दिया गया है। वित्तीय वर्ष 2023-24 से इसमें प्राथमिक व उच्च प्राथमिक विद्यालयों तथा मदरसों के बच्चों को सप्ताह के सभी 6 कार्य दिवसों में गर्म दूध परोसा जा रहा है। दूध तैयार करने हेतु कक्षा 1-5 के बच्चे के लिए 15 ग्राम मिल्क पाउडर (150 मि.ली. दूध) व 8.4 ग्राम चीनी तथा कक्षा 6-8 के लिए 20 ग्राम मिल्क पाउडर (200 मि.ली. दूध) व 10.2 ग्राम चीनी निर्धारित है। राजस्थान को-ऑपरेटिव डेयरी फेडरेशन (RCDF) द्वारा दूध पाउडर की आपूर्ति की जाती है तथा सिलेंडर हेतु ₹1,500 प्रतिमाह प्रति विद्यालय दिए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'मुख्यमंत्री एकल नारी सम्मान पेंशन योजना' के संदर्भ में निम्नलिखित कथनों पर विचार कीजिए: A. यह योजना 1 जून, 1974 से सामाजिक न्याय एवं अधिकारिता विभाग द्वारा संचालित की जा रही है। B. इसमें 18 से 75 वर्ष की पात्र महिलाओं (विधवा, तलाकशुदा, परित्यक्ता) की वार्षिक आय सीमा ₹48,000 से कम होनी चाहिए। C. योजना के तहत 18 से 75 वर्ष तक की पेंशनर महिला को ₹1,250 प्रतिमाह पेंशन दी जाती है। D. 75 वर्ष से अधिक आयु की पात्र महिला पेंशनर को ₹1,500 प्रतिमाह पेंशन प्रदान की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राजस्थान सरकार ने 1 मई, 2021 को मुख्यमंत्री चिरंजीवी स्वास्थ्य बीमा योजना शुरू की थी, जिसका नाम बदलकर अब 'मुख्यमंत्री आयुष्मान आरोग्य योजना' (MAA) कर दिया गया है। योजना के अंतर्गत NFSA, BPL, सामाजिक-आर्थिक जनगणना पात्रों, छोटे/सीमांत किसानों व संविदाकर्मियों को निःशुल्क स्वास्थ्य बीमा मिलता है, जबकि शेष गैर-निःशुल्क परिवारों के लिए प्रति वर्ष ₹850 का प्रीमियम रखा गया है। योजना के तहत प्रति परिवार प्रति वर्ष ₹25 लाख तक के कैशलेस उपचार का प्रावधान है, जिसमें ₹5.00 लाख बीमा मोड तथा ₹20.00 लाख ट्रस्ट मोड में शामिल हैं। 30 जनवरी, 2023 से प्रारंभ नए चरण में बीमा कंपनी को प्रति परिवार प्रतिवर्ष ₹1,965 की प्रीमियम राशि दी जाती है, जिसमें ट्रस्ट व बीमा मोड में कुल 1,806 पैकेज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सामाजिक न्याय एवं अधिकारिता विभाग, राजस्थान द्वारा संचालित मुख्यमंत्री एकल नारी सम्मान पेंशन योजना में राज्य की मूल निवासी विधवा, तलाकशुदा एवं परित्यक्ता महिलाएँ पात्र हैं। इसके लिए आवेदिका की आयु 18 वर्ष या उससे अधिक होनी चाहिए तथा स्वयं की समस्त स्रोतों से कुल वार्षिक आय ₹48,000 से अधिक नहीं होनी चाहिए। वर्तमान नियमों व बजट संशोधनों के अनुसार, 18 से 75 वर्ष तक की आयु की पेंशनर महिलाओं को ₹1,250 प्रतिमाह तथा 75 वर्ष से अधिक आयु की वरिष्ठ पात्र महिलाओं को ₹1,500 प्रतिमाह की पेंशन राशि सीधे बैंक खातों में हस्तांतरित की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'मुख्यमंत्री वृद्धजन सम्मान पेंशन योजना' के तहत पेंशन प्राप्त करने हेतु महिलाओं एवं पुरुषों की न्यूनतम आयु सीमा तथा बजट 2025-26 के अनुसार देय पेंशन राशि कितनी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महिला 50 वर्ष व पुरुष 55 वर्ष; पेंशन ₹1,000 प्रतिमाह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महिला 55 वर्ष व पुरुष 58 वर्ष; पेंशन ₹1,250 प्रतिमाह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महिला 60 वर्ष व पुरुष 62 वर्ष; पेंशन ₹1,500 प्रतिमाह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महिला 58 वर्ष व पुरुष 60 वर्ष; पेंशन ₹850 प्रतिमाह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महिला 55 वर्ष व पुरुष 58 वर्ष; पेंशन ₹1,250 प्रतिमाह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महिला 50 वर्ष व पुरुष 55 वर्ष; पेंशन ₹1,000 प्रतिमाह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महिला 60 वर्ष व पुरुष 62 वर्ष; पेंशन ₹1,500 प्रतिमाह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महिला 58 वर्ष व पुरुष 60 वर्ष; पेंशन ₹850 प्रतिमाह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में 'मुख्यमंत्री वृद्धजन सम्मान पेंशन योजना' के अंतर्गत 55 वर्ष या उससे अधिक आयु की महिलाएँ तथा 58 वर्ष या उससे अधिक आयु के पुरुष पेंशन प्राप्त करने के पात्र हैं। इसके लिए शर्त है कि प्रार्थी राजस्थान का मूल निवासी हो और जीवन निर्वाह हेतु पति-पत्नी की नियमित आय का कोई स्रोत न हो या कुल वार्षिक आय ₹48,000 से कम हो। पहले इस योजना में ₹750 व ₹1000 प्रतिमाह दिए जाते थे, परंतु बजट 2025-26 एवं राज्य सरकार के नवीनतम संशोधनों के अनुसार अब न्यूनतम पेंशन दर बढ़ाकर ₹1,250 प्रतिमाह कर दी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प्रसिद्ध 'पालनहार योजना' के संबंध में निम्नलिखित कथनों पर विचार कीजिए: A. यह योजना 8 फरवरी, 2005 को प्रारंभ की गई थी, जो वर्तमान में 10 विभिन्न श्रेणियों के बच्चों हेतु लागू है। B. अनाथ श्रेणी के बच्चों को 0-6 वर्ष की आयु तक ₹1,500 प्रतिमाह तथा 6-18 वर्ष की आयु तक ₹2,500 प्रतिमाह दिए जाते हैं। C. अनाथ के अलावा अन्य श्रेणियों (विधवा, सिलिकोसिस पीड़ित, तलाकशुदा आदि के बच्चे) में 0-6 वर्ष हेतु ₹750 एवं 6-18 वर्ष हेतु ₹1,500 प्रतिमाह दिए जाते हैं। D. योजना का लाभ लेने के लिए बच्चे का आँगनवाड़ी में पंजीकृत होना अथवा विद्यालय जाना अनिवार्य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8 फरवरी, 2005 को शुरू की गई पालनहार योजना अनाथ बच्चों एवं अन्य वंचित श्रेणियों (आजीवन कारावास काट रहे माता-पिता, विधवा, पुनर्विवाहित विधवा, सिलिकोसिस पीड़ित, कुष्ठ/HIV पीड़ित, विशेष योग्यजन के बच्चों) के लालन-पालन व शिक्षा हेतु एक प्रमुख नकद हस्तांतरण योजना है। योजना के तहत अनाथ बच्चों को 0-6 वर्ष तक ₹1,500 प्रतिमाह तथा विद्यालय जाने पर 6-18 वर्ष तक ₹2,500 प्रतिमाह मिलते हैं। अन्य श्रेणियों के बच्चों के लिए 0-6 वर्ष हेतु ₹750/माह तथा 6-18 वर्ष हेतु ₹1,500/माह दिए जाते हैं। साथ ही वस्त्र, जूते आदि हेतु ₹2,000 वार्षिक अतिरिक्त दिए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'पालनहार योजना' के अंतर्गत पात्रता एवं शर्तों के संबंध में कौन सा कथन गलत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पात्र बच्चे की अधिकतम आयु 18 वर्ष से कम होनी चाहिए।</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पालनहार परिवार की वार्षिक आय ₹1.20 लाख से अधिक नहीं होनी चाहिए (अनाथ श्रेणी को छोड़कर)।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पालनहार एवं बच्चा आवेदन की तिथि से कम से कम 2 वर्ष की अवधि से राजस्थान में रह रहे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कुछ शर्तों के अधीन पुनर्विवाहित विधवा के बच्चे भी योजना में पात्र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पालनहार एवं बच्चा आवेदन की तिथि से कम से कम 2 वर्ष की अवधि से राजस्थान में रह रहे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पात्र बच्चे की अधिकतम आयु 18 वर्ष से कम होनी चाहिए।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पालनहार परिवार की वार्षिक आय ₹1.20 लाख से अधिक नहीं होनी चाहिए (अनाथ श्रेणी को छोड़कर)।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कुछ शर्तों के अधीन पुनर्विवाहित विधवा के बच्चे भी योजना में पात्र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पालनहार योजना की पात्रता की शर्तों के अनुसार, पालनहार एवं बच्चे को आवेदन की तिथि से कम से कम 3 वर्ष (3 Years) की अवधि से राजस्थान राज्य में लगातार निवास कर रहा होना अनिवार्य है (विकल्प C में 2 वर्ष लिखा है, जो कि गलत/अधूरी शर्त है)। अन्य सभी विकल्प सत्य हैं: बच्चे की आयु 18 वर्ष से कम होनी चाहिए, गैर-अनाथ श्रेणियों में परिवार की वार्षिक आय सीमा ₹1.20 लाख निर्धारित है तथा पुनर्विवाहित विधवा माता के बच्चे भी योजना के नियमानुसार लाभ पाने के पात्र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लोकतंत्र सेनानी सम्मान निधि' के तहत आपातकाल के लोकतंत्र सेनानियों को राज्य सरकार द्वारा प्रतिमाह कितनी पेंशन एवं चिकित्सा सहायता दी जा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₹15,000 पेंशन एवं ₹3,000 चिकित्सा सहायता</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₹20,000 पेंशन एवं ₹4,000 चिकित्सा सहायता</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₹25,000 पेंशन एवं ₹5,000 चिकित्सा सहायता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₹30,000 पेंशन एवं ₹6,000 चिकित्सा सहायता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₹20,000 पेंशन एवं ₹4,000 चिकित्सा सहायता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₹15,000 पेंशन एवं ₹3,000 चिकित्सा सहायता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₹25,000 पेंशन एवं ₹5,000 चिकित्सा सहायता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₹30,000 पेंशन एवं ₹6,000 चिकित्सा सहायता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(₹20,000 पेंशन एवं ₹4,000 चिकित्सा सहायता) है। राजस्थान सरकार द्वारा आपातकाल (1975-77) के दौरान मीसा (MISA) एवं डीआईआर (DIR) के तहत जेल में निरुद्ध रहे लोकतंत्र सेनानियों के त्याग को सम्मानित करने हेतु 'राजस्थान लोकतंत्र सेनानी सम्मान निधि' संचालित की जा रही है। इसके तहत पात्र लोकतंत्र सेनानियों को प्रतिमाह ₹20,000 की सम्मान पेंशन तथा ₹4,000 की मासिक चिकित्सा सहायता राशि (कुल ₹24,000 प्रतिमाह) प्रदान की जाती है। अन्य विकल्प में दर्शायी गई राशियाँ आधिकारिक नियमों से मेल नहीं 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'आस्था योजना' के अंतर्गत लाभ प्राप्त करने हेतु पात्रता का मुख्य मानदंड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BPL कार्ड धारक परिवार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अनुसूचित जाति व जनजाति के सभी परिवार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ऐसे परिवार जिनमें 40 प्रतिशत या उससे अधिक दिव्यांगता वाले विशेष योग्यजन व्यक्तियों की संख्या 2 या उससे अधिक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60 प्रतिशत से अधिक दिव्यांगता वाले एकल व्यक्ति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बजट 2025-26 एवं 'मुख्यमंत्री आयुष्मान आरोग्य योजना' (MAA) के नवीनतम प्रावधानों के संदर्भ में निम्नलिखित कथनों पर विचार कीजिए: A. 70 वर्ष से अधिक आयु के वृद्धजनों हेतु जेरियाट्रिक केयर (Geriatric Care) पैकेज प्रस्तावित किया गया है। B. 70 वर्ष से अधिक उम्र के वरिष्ठ नागरिकों को घर पर ही निःशुल्क दवाइयाँ उपलब्ध कराई जाएँगी। C. राजकीय आयुष चिकित्सालयों के माध्यम से आयुष (AYUSH) से संबंधित उपचार पैकेज योजना में शामिल किए जाएँगे। D. निःशुल्क जाँच एवं दवाओं की निर्बाध उपलब्धता सुनिश्चित करने हेतु राज्य स्तर पर 'MAA कोष' स्थापित किया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ऐसे परिवार जिनमें 40 प्रतिशत या उससे अधिक दिव्यांगता वाले विशेष योग्यजन व्यक्तियों की संख्या 2 या उससे अधिक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BPL कार्ड धारक परिवार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अनुसूचित जाति व जनजाति के सभी परिवार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60 प्रतिशत से अधिक दिव्यांगता वाले एकल व्यक्ति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राजस्थान में विशेष योग्यजनों के कल्याण हेतु संचालित 'आस्था योजना' का मुख्य उद्देश्य उन परिवारों को आर्थिक संबल देना है जिनमें 40 प्रतिशत या उससे अधिक दिव्यांगता (Disability) वाले विशेष योग्यजन श्रेणी के व्यक्तियों की संख्या 2 या उससे अधिक होती है। ऐसे परिवारों को बीपीएल (BPL) परिवारों के समकक्ष मानते हुए राज्य सरकार की समस्त जनकल्याणकारी सुविधाओं का लाभ दिया जाता है तथा आस्था कार्ड जारी किया जाता है। केवल BPL होना या एकल दिव्यांग व्यक्ति होना इस विशिष्ट योजना का पात्रता मानदंड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'मुख्यमंत्री कन्यादान योजना' (पूर्व नाम- सहयोग एवं उपहार योजना) के संबंध में निम्नलिखित कथनों पर विचार कीजिए: A. 12 अक्टूबर, 2020 को 'सहयोग व उपहार योजना' का नाम बदलकर 'मुख्यमंत्री कन्यादान योजना' किया गया। B. SC/ST/अल्पसंख्यक BPL परिवारों की 18+ वर्ष की कन्या के विवाह पर ₹31,000 की सहायता दी जाती है। C. यदि कन्या 10वीं पास है तो ₹10,000 तथा स्नातक (Graduate) पास है तो ₹20,000 अतिरिक्त प्रोत्साहन राशि दी जाती है। D. अन्य शेष BPL, अंत्योदय, आस्था कार्ड धारक व विशेष योग्यजन परिवारों की कन्याओं के विवाह पर ₹21,000 मूल सहायता दी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सामाजिक न्याय एवं अधिकारिता विभाग द्वारा संचालित इस योजना में BPL व आर्थिक रूप से कमजोर परिवारों की 18 वर्ष से अधिक आयु की बालिकाओं के विवाह पर आर्थिक अनुदान दिया जाता है। SC/ST/अल्पसंख्यक BPL परिवारों की कन्याओं को ₹31,000 तथा शेष सभी BPL/अंत्योदय/आस्था कार्ड/विशेष योग्यजन परिवारों को ₹21,000 की मूल उपहार राशि मिलती है। इसके अतिरिक्त बालिका की शैक्षणिक योग्यता के आधार पर 10वीं पास होने पर ₹10,000 तथा स्नातक पास होने पर ₹20,000 की अतिरिक्त प्रोत्साहन राशि दी जाती है, जिससे अधिकतम सहायता ₹51,000 तक 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'इंदिरा गांधी मातृत्व पोषण योजना' (IGMPY) के संबंध में निम्नलिखित कथनों पर विचार कीजिए: A. यह योजना सर्वप्रथम 19 नवंबर, 2020 को राज्य के 5 आदिवासी बहुल जिलों (प्रतापगढ़, डूंगरपुर, बांसवाड़ा, उदयपुर व बारां) में शुरू की गई थी। B. राष्ट्रीय खाद्य सुरक्षा अधिनियम (NFSA) 2013 के तहत दूसरी संतान के जन्म पर गर्भवती व धात्री महिलाओं को ₹6,000 की वित्तीय सहायता दी जाती है। C. योजना की ₹6,000 की राशि कुल पाँच अलग-अलग चरणों में सीधे बैंक खाते में हस्तांतरित (DBT) की जाती है। D. वर्तमान में इस योजना का विस्तार संपूर्ण राज्य के सभी जिलों में कर दिया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इंदिरा गांधी मातृत्व पोषण योजना पूर्व में 19 नवंबर, 2020 को pilot आधार पर 5 जिलों (प्रतापगढ़, डूंगरपुर, बांसवाड़ा, उदयपुर और सहरिया बहुल बारां) में शुरू की गई थी, जिसे बाद में संपूर्ण राजस्थान में लागू कर दिया गया। योजना का मुख्य उद्देश्य माताओं व बच्चों के पोषण स्तर में सुधार करना तथा गर्भाधान के दौरान मजदूरी के नुकसान की भरपाई करना है। योजना के तहत दूसरी संतान के जन्म पर पात्र महिला को 5 किश्तों (पहला रजिस्ट्रेशन, जाँच, प्रसव, टीकाकरण आदि के चरणों) में कुल ₹6,000 की नकद राशि सीधे डीबीटी के माध्यम से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'लाडो प्रोत्साहन योजना' (मुख्यमंत्री राजश्री योजना का पुनर्गठित रूप) के संदर्भ में कौन से कथन सत्य हैं? A. 1 अगस्त, 2024 और उसके बाद जन्मी बालिकाओं के लिए यह योजना मान्य की गई है। B. योजना के अंतर्गत गरीब परिवारों में बालिका के जन्म पर कुल ₹1.50 लाख का सेविंग बॉन्ड/वित्तीय सहायता दी जाती है। C. यह वित्तीय राशि बालिका के जन्म से लेकर 21 वर्ष की आयु तक कुल 7 किश्तों में प्रदान की जाएगी। D. 1 जून, 2016 से संचालित 'मुख्यमंत्री राजश्री योजना' को अब लाडो प्रोत्साहन योजना में समाहित (Merge) कर दिया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राजस्थान सरकार ने बालिकाओं के प्रति सकारात्मक दृष्टिकोण विकसित करने, लिंगानुपात सुधारने व बाल विवाह रोकने हेतु पूर्ववर्ती 'मुख्यमंत्री राजश्री योजना' का नाम व दायरा पुनर्गठित कर 'लाडो प्रोत्साहन योजना' कर दिया है। 1 अगस्त, 2024 के बाद जन्मी गरीब/BPL परिवार की बालिकाओं हेतु लागू इस योजना में सहायता राशि ₹1 लाख से बढ़ाकर ₹1.50 लाख कर दी गई है। यह राशि बालिका के जन्म, टीकाकरण, प्रथम कक्षा, छठी कक्षा, दसवीं कक्षा, बारहवीं कक्षा में प्रवेश तथा 21 वर्ष की आयु पूर्ण करने पर कुल 7 किश्तों में सेविंग बॉन्ड/डीबीटी के रूप में दी जाएगी।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'डॉ. सविता बेन अंबेडकर अंतरजातीय विवाह प्रोत्साहन योजना' के संबंध में निम्नलिखित कथनों पर विचार कीजिए: A. राजस्थान में यह योजना मूलतः 20 जून, 2006 को लॉन्च हुई थी तथा 1 अगस्त, 2017 से नए स्वरूप में लागू है। B. योजना के तहत पात्र नवदंपति को कुल ₹10 लाख की प्रोत्साहन राशि स्वीकृत की जा रही है। C. इस वित्तीय सहायता में केंद्र सरकार का हिस्सा ₹1.25 लाख तथा राज्य सरकार का हिस्सा ₹8.75 लाख है। D. योजना का लाभ लेने हेतु युवक या युवती में से एक का SC वर्ग से होना तथा दोनों की आयु 35 वर्ष से कम होना अनिवार्य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डॉ. सविता बेन अंबेडकर अंतरजातीय विवाह योजना का मुख्य उद्देश्य अस्पृश्यता निवारण एवं सामाजिक समरसता को बढ़ावा देना है। योजना के तहत अनुसूचित जाति (SC) वर्ग के युवक/युवती द्वारा सवर्ण हिंदू वर्ग के युवती/युवक से विवाह करने पर ₹10 लाख (1 अप्रैल, 2023 से प्रभावी) की सहायता दी जाती है (जिसमें ₹5 लाख 8 वर्ष के फिक्स्ड डिपॉजिट में तथा ₹5 लाख संयुक्त बैंक खाते में दिए जाते हैं)। इसमें केंद्र व राज्य का अंशदान क्रमशः ₹1.25 लाख व ₹8.75 लाख है। पात्रता हेतु दोनों राजस्थान के मूल निवासी हों, प्रथम विवाह हो, आयु 35 वर्ष से अधिक न हो तथा आपराधिक मामला 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श्रम विभाग, राजस्थान द्वारा संचालित 'शुभ शक्ति योजना' के अंतर्गत आर्थिक सहायता प्राप्त करने हेतु प्राथमिक पात्र लाभार्थी कौन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असंगठित क्षेत्र की महिला ऑटो चालक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पंजीकृत निर्माण श्रमिकों की वयस्क अविवाहित बेटियाँ एवं महिला निर्माण श्रमिक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कृषि कार्यों में लगी सभी महिला मजदूर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कॉलेज में पढ़ने वाली छात्राएं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राजस्थान बजट 2025-26 में स्वास्थ्य सेवाओं के विस्तार हेतु मुख्यमंत्री आयुष्मान आरोग्य योजना के अंतर्गत व्यापक सुधार किए गए हैं। इसके तहत 70 वर्ष से अधिक आयु के वरिष्ठ नागरिकों के स्वास्थ्य की देखभाल के लिए विशेष जेरियाट्रिक केयर पैकेज लागू करने का निर्णय लिया गया है तथा उन्हें घर पर ही निःशुल्क दवाइयाँ पहुँचाने की व्यवस्था की गई है। साथ ही, राजकीय आयुष अस्पतालों के जरिए पारंपरिक चिकित्सा पद्धति को बढ़ावा देने हेतु आयुष उपचार पैकेजों को भी इस योजना में जोड़ा गया है। आमजन के लिए सभी प्रकार की स्वास्थ्य जाँचों और आवश्यक दवाओं की शत-प्रतिशत उपलब्धता सुनिश्चित करने के उद्देश्य से एक समर्पित 'MAA कोष' के गठन की घोषणा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पंजीकृत निर्माण श्रमिकों की वयस्क अविवाहित बेटियाँ एवं महिला निर्माण श्रमिक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असंगठित क्षेत्र की महिला ऑटो चालक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कृषि कार्यों में लगी सभी महिला मजदूर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कॉलेज में पढ़ने वाली छात्राएं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भवन एवं अन्य संनिर्माण कर्मकार कल्याण मंडल (श्रम विभाग) द्वारा संचालित 'शुभ शक्ति योजना' का मुख्य उद्देश्य पंजीकृत निर्माण श्रमिकों की बेटियों तथा महिला श्रमिकों को सशक्त बनाना है। योजना के तहत पंजीकृत हिताधिकारी निर्माण श्रमिक की वयस्क (18+ वर्ष) अविवाहित पुत्री तथा महिला निर्माण श्रमिक को स्वयं का व्यवसाय शुरू करने, कौशल विकास अथवा विवाह हेतु ₹55,000 की प्रोत्साहन सहायता राशि दी जाती है। शर्त यह है कि हिताधिकारी कम से कम 1 वर्ष से मंडल में पंजीकृत हो तथा पुत्री न्यूनतम 8वीं पास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द्वारा 19 दिसंबर, 2021 को प्रारंभ की गई 'आई एम शक्ति उड़ान योजना' (IM Shakti Udan Yojana) का मुख्य उद्देश्य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ग्रामीण क्षेत्रों की छात्राओं को निःशुल्क स्कूटी वितरित करना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10 से 45 वर्ष आयु की किशोरी व महिला लाभार्थियों को प्रतिमाह 12 निःशुल्क सैनिटरी नैपकिन वितरित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महिलाओं को स्वरोजगार हेतु ₹5 लाख तक का ब्याजमुक्त ऋण 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गर्भवती महिलाओं को पौष्टिक भोजन किट उपलब्ध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10 से 45 वर्ष आयु की किशोरी व महिला लाभार्थियों को प्रतिमाह 12 निःशुल्क सैनिटरी नैपकिन वितरित करना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ग्रामीण क्षेत्रों की छात्राओं को निःशुल्क स्कूटी वितरित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महिलाओं को स्वरोजगार हेतु ₹5 लाख तक का ब्याजमुक्त ऋण 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गर्भवती महिलाओं को पौष्टिक भोजन किट उपलब्ध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पूर्व मुख्यमंत्री द्वारा सरकार के 3 वर्ष पूर्ण होने पर 19 दिसंबर, 2021 को 'आई एम शक्ति उड़ान योजना' (इंदिरा महिला शक्ति उड़ान योजना) की शुरुआत की गई थी। इस योजना का क्रियान्वयन महिला एवं बाल विकास विभाग द्वारा किया जा रहा है। योजना के तहत प्रदेश के सभी ग्रामीण एवं शहरी क्षेत्रों (स्कूलों, कॉलेजों व आंगनवाड़ी केंद्रों के माध्यम से) में 10 से 45 वर्ष तक की आयु वर्ग की प्रत्येक किशोरी एवं महिला लाभार्थी को माहवारी स्वच्छता प्रबंधन हेतु प्रतिमाह 12 सैनिटरी नैपकिन (Sanitary Napkins) पूर्णतः निःशुल्क वितरित किए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'विधवा पुनर्विवाह उपहार योजना' के अंतर्गत पेंशन योजना की पात्र विधवा महिला को उसके पुनः विवाह करने के अवसर पर राज्य सरकार द्वारा कितनी राशि का उपहार/सहायता दी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₹21,000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₹31,000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₹41,000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₹51,000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₹51,000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₹21,000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₹31,000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₹41,000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(₹51,000) है। सामाजिक न्याय एवं अधिकारिता विभाग, राजस्थान द्वारा विधवा महिलाओं के पुनर्वास एवं सामाजिक सुरक्षा को सुनिश्चित करने के उद्देश्य से 'विधवा पुनर्विवाह उपहार योजना' संचालित की जा रही है। इस योजना के अंतर्गत राज्य की ऐसी विधवा महिलाएँ जो राज्य सरकार की पेंशन योजना की पात्र हैं, उनके औपचारिक पुनर्विवाह करने पर राज्य सरकार द्वारा ₹51,000 (इक्यावन हजार रुपये) की प्रोत्साहन राशि उपहारस्वरूप प्रदान की जाती है। अन्य विकल्प योजना की स्वीकृत राशि से भिन्न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महिला सशक्तिकरण एवं कल्याण की योजनाओं को उनके मुख्य उद्देश्यों के साथ सुमेलित कीजिए: सूची-I: सूची-I: A. बेटी बचाओ, बेटी पढ़ाओ योजना B. अमृता हाट C. मुख्यमंत्री नारी शक्ति उद्यम प्रोत्साहन योजना D. मुख्यमंत्री नारी शक्ति प्रशिक्षण एवं कौशल संवर्धन योजना सूची-II: 1. स्वयं सहायता समूहों (SHGs) को अपने उत्पादों की बिक्री हेतु राज्य स्तरीय मंच देना 2. महिलाओं को उद्यम स्थापित करने या विस्तार हेतु वित्तीय ऋण व अनुदान देना 3. समाज में बालिकाओं के कल्याण एवं लिंगानुपात में सुधार हेतु जागरूकता लाना 4. महिलाओं को निःशुल्क व्यावसायिक एवं कंप्यूटर प्रशिक्षण प्रदान करना</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B-1, C-2, D-4) है। 'बेटी बचाओ, बेटी पढ़ाओ' योजना का मुख्य उद्देश्य बालिका शिशु दर में गिरावट रोकना व समाज में जागरूकता पैदा करना है (A-3)। 'अमृता हाट' महिला स्वयं सहायता समूहों द्वारा तैयार हस्तशिल्प व उत्पादों के प्रदर्शन व बिक्री हेतु हाट/मेला मंच उपलब्ध कराता है (B-1)। 'मुख्यमंत्री नारी शक्ति उद्यम प्रोत्साहन योजना' महिलाओं को नए उद्योग/सेवा उद्यम स्थापित करने हेतु ₹1 करोड़ तक का ऋण अनुदान देती है (C-2)। वहीं 'मुख्यमंत्री नारी शक्ति प्रशिक्षण योजना' महिलाओं व बालिकाओं को RS-CIT आदि निःशुल्क कौशल प्रशिक्षण प्रदान करती है (D-4)।</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'मुख्यमंत्री अनुप्रति कोचिंग योजना' के संदर्भ में निम्नलिखित कथनों पर विचार कीजिए: A. इस योजना के तहत SC, ST, OBC, MBC, EWS एवं BPL वर्ग के मेधावी विद्यार्थियों को प्रतियोगी परीक्षाओं की तैयारी हेतु निःशुल्क कोचिंग दी जाती है। B. अखिल भारतीय सिविल सेवा (UPSC) की प्रारंभिक परीक्षा उत्तीर्ण करने पर ₹1.00 लाख तथा RPSC प्रशासनिक सेवा परीक्षा उत्तीर्ण करने पर ₹50,000 की प्रोत्साहन राशि दी जाती है। C. IIT, IIM एवं राष्ट्रीय स्तर के मेडिकल कॉलेजों में प्रवेश मिलने पर भी ₹40,000 से ₹50,000 की नकद राशि प्रदान की जाती है। D. भोजन एवं आवास हेतु अपने गृह जिले से दूर रहकर कोचिंग करने वाले अभ्यर्थियों को ₹40,000 प्रति वर्ष अतिरिक्त दिए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राजस्थान सरकार की अनुप्रति योजना (तथा पुनर्गठित मुख्यमंत्री अनुप्रति कोचिंग योजना) राज्य के प्रतिभाशाली गरीब व वंचित वर्ग के विद्यार्थियों को सिविल सेवाओं, इंजीनियरिंग, मेडिकल, CA, CLAT आदि प्रतियोगी परीक्षाओं की उत्कृष्ट तैयारी कराने हेतु संचालित है। इसके तहत नामी कोचिंग संस्थानों में निःशुल्क कोचिंग के साथ-साथ गृह जिले से बाहर रहने पर आवास व भोजन हेतु ₹40,000 वार्षिक अतिरिक्त दिए जाते हैं। साथ ही सिविल सेवा (संघ व राज्य) तथा प्रतिष्ठित राष्ट्रीय संस्थानों में चयन होने पर विभिन्न चरणों में प्रोत्साहन राशि सीधे बैंक खातों में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भवन निर्माण श्रमिकों के बच्चों को राजस्थान प्रशासनिक सेवा (RAS) की प्रारंभिक परीक्षा उत्तीर्ण करने पर राज्य सरकार के श्रम कल्याण मंडल द्वारा कितनी प्रोत्साहन राशि प्रदान की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₹20,000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₹30,000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₹50,000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'मुख्यमंत्री आयुष्मान दुर्घटना बीमा योजना' तथा 'मुख्यमंत्री आयुष्मान जीवन-रक्षा योजना' के संबंध में कौन सा कथन सही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दुर्घटना बीमा योजना में परिवार के 1 सदस्य की मृत्यु पर ₹10 लाख तथा 1 से अधिक सदस्य की मृत्यु पर ₹20 लाख दिए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दुर्घटना बीमा योजना में परिवार के 1 सदस्य की मृत्यु पर ₹5 लाख तथा 1 से अधिक सदस्यों की मृत्यु पर ₹10 लाख का प्रावधान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जीवन-रक्षा योजना के तहत सड़क दुर्घटना में घायल को अस्पताल पहुँचाने वाले भले व्यक्ति (Good Samaritan) को ₹5,000 की प्रोत्साहन राशि मिलती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दुर्घटना बीमा योजना केवल BPL एवं खाद्य सुरक्षा (NFSA) परिवारों के लिए ही लागू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₹50,000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₹30,000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(₹50,000) है। राजस्थान भवन एवं अन्य संनिर्माण कर्मकार कल्याण मंडल (श्रम विभाग) द्वारा पंजीकृत निर्माण श्रमिकों एवं उनके बच्चों को उच्च स्तरीय प्रतियोगी परीक्षाओं में सफलता प्राप्त करने पर आर्थिक सहायता दी जाती है। इसके अंतर्गत पंजीकृत श्रमिक के बच्चे द्वारा राजस्थान लोक सेवा आयोग (RPSC) द्वारा आयोजित राजस्थान प्रशासनिक सेवा (RAS) की प्रारंभिक परीक्षा पास करने पर ₹50,000 की नकद प्रोत्साहन राशि दी जाती है (जबकि UPSC प्री पास करने पर ₹1,00,000 दिए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'मुख्यमंत्री युवा संबल योजना' (अक्षत योजना का पुनर्गठित रूप) के संबंध में निम्नलिखित कथनों पर विचार कीजिए: A. यह योजना 1 फरवरी, 2019 से लागू हुई थी, जिसमें 1 जनवरी, 2022 से नए दिशा-निर्देश (Skill &amp; Internship) जोड़े गए हैं। B. पुरुष बेरोजगारों को ₹4,000 प्रतिमाह तथा महिलाओं, ट्रांसजेंडरों व विशेष योग्यजनों को ₹4,500 प्रतिमाह बेरोजगारी भत्ता दिया जाता है। C. बेरोजगारी भत्ता पाने की अधिकतम अवधि 2 वर्ष अथवा रोजगार/स्वरोजगार मिलने तक (जो भी पहले हो) निर्धारित है। D. भत्ता प्राप्त करने हेतु कम से कम 3 महीने का कौशल प्रशिक्षण (Skill Training) तथा राजकीय विभागों में प्रतिदिन 4 घंटे की इंटर्नशिप अनिवार्य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राजस्थान में बेरोजगारी भत्ता योजना (अक्षत योजना) को 1 फरवरी, 2019 को 'मुख्यमंत्री युवा संबल योजना' नाम दिया गया। 1 जनवरी, 2022 से इसे इंटर्नशिप से जोड़ते हुए अनिवार्य किया गया है कि भत्ता पाने हेतु युवाओं को RSLDC/इंजीनियरिंग कॉलेज आदि से 3 माह का कौशल प्रशिक्षण लेना होगा तथा विभिन्न सरकारी विभागों में प्रतिदिन 4 घंटे की सेवा/इंटर्नशिप देनी होगी। इसके तहत पुरुषों को ₹4,000/माह तथा महिला/ट्रांसजेंडर/दिव्यांगों को ₹4,500/माह अधिकतम 2 वर्षों की अवधि हेतु दिए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युवाओं के कौशल संवर्धन एवं आजीविका विकास हेतु संचालित 'संकल्प' (SANKALP) योजना का क्रियान्वयन किस राज्य स्तरीय एजेंसी द्वारा किया जा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रीको (RIICO)</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कौशल एवं आजीविका विकास निगम (RSLDC)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सूचना प्रौद्योगिकी एवं संचार विभाग (DoIT)</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पर्यटन विकास निगम (RTDC)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कौशल एवं आजीविका विकास निगम (RSLDC)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रीको (RIICO)</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सूचना प्रौद्योगिकी एवं संचार विभाग (DoIT)</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पर्यटन विकास निगम (RTDC)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(RSLDC) है। केंद्र सरकार के कौशल विकास एवं उद्यमिता मंत्रालय के सहयोग से जनवरी 2018 से संचालित 'संकल्प' (Skill Acquisition and Knowledge Awareness for Livelihood Promotion - SANKALP) योजना का क्रियान्वयन राजस्थान में 'राजस्थान कौशल एवं आजीविका विकास निगम' (RSLDC) द्वारा किया जा रहा है। इसका मुख्य उद्देश्य संस्थागत तंत्र को मजबूत करना और युवाओं को बाजार की मांग के अनुरूप गुणवत्तापूर्ण कौशल प्रशिक्षण प्रदान करना है। इसके अतिरिक्त राज्य में 'मुख्यमंत्री युवा कौशल योजना (MMYKY 2.0)' का दूसरा चरण वर्ष 2023 से संचालित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बजट 2025-26 में घोषित 'मुख्यमंत्री युवा रोजगार प्रोत्साहन योजना' के अंतर्गत पात्र युवाओं को उद्योग/स्वरोजगार स्थापित करने हेतु एकबारीय (One-time) दी जाने वाली सहायता राशि कितनी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₹20,000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₹50,000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₹75,000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₹10,000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₹50,000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₹75,000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(₹10,000) है। राजस्थान बजट 2025-26 में प्रदेश के शिक्षित एवं हुनरमंद युवाओं को स्व-रोजगार व नए लघु उद्यमों की ओर प्रेरित करने के उद्देश्य से 'मुख्यमंत्री युवा रोजगार प्रोत्साहन योजना' शुरू करने की ऐतिहासिक घोषणा की गई है। इस योजना के अंतर्गत अपना स्वयं का रोजगार या स्टार्टअप शुरू करने वाले पात्र युवाओं को प्रारंभिक वित्तीय संबल एवं टूलकिट/मार्केटिंग सहायता के रूप में राज्य सरकार द्वारा एकबारीय (One-time) ₹10,000 की सहायता राशि सीधे प्रदान की जाएगी।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'इंदिरा गांधी अर्बन क्रेडिट कार्ड योजना' के संबंध में निम्नलिखित कथनों पर विचार कीजिए: A. यह योजना शहरी क्षेत्रों के स्ट्रीट वेंडर्स, अनौपचारिक क्षेत्र के युवाओं व बेरोजगारों को आर्थिक संबल देने हेतु 6 अगस्त, 2021 को प्रारंभ की गई थी। B. इसके तहत बिना किसी गारंटी के ₹50,000 तक का ब्याज मुक्त (Interest-Free) ऋण उपलब्ध कराया जाता है। C. ऋण पुनर्भुगतान हेतु मोरेटोरियम अवधि 3 माह तथा कुल पुनर्भुगतान (Repayment) अवधि 12 माह निर्धारित है। D. योजना हेतु आवेदक की व्यक्तिगत मासिक आय ₹15,000 से कम तथा पारिवारिक आय ₹50,000 से कम होना अनिवार्य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स्वायत्त शासन विभाग द्वारा संचालित इंदिरा गांधी शहरी क्रेडिट कार्ड योजना कोरोना महामारी से प्रभावित शहरी असंगठित क्षेत्र के कामगारों (दर्जी, मोची, नाई, रिक्शावाला, कुम्हार, प्लंबर, स्ट्रीट वेंडर्स आदि 18-40 वर्ष आयु) हेतु शुरू की गई थी। इसके तहत ₹50,000 तक का पूर्णतः ब्याज मुक्त लोन दिया जाता है, जिसका पूरा ब्याज राज्य सरकार वहन करती है। आवेदक की व्यक्तिगत आय ₹15,000/माह व पारिवारिक आय ₹50,000/माह से अधिक नहीं होनी चाहिए तथा वह बेरोजगारी भत्ता न ले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बजट में घोषित 'मुख्यमंत्री स्वनिधि योजना' (पथ विक्रेताओं हेतु) के संदर्भ में निम्नलिखित कथनों पर विचार कीजिए: A. यह योजना शहरी क्षेत्रों के स्ट्रीट वेंडर्स (पथ विक्रेताओं) को आसान ऋण सुविधा उपलब्ध कराने हेतु शुरू की गई है। B. इसमें लाभार्थियों को तीन अलग-अलग चरणों में क्रमशः ₹10,000, ₹20,000 एवं ₹50,000 (कुल ₹80,000) तक का ऋण उपलब्ध कराया जाता है। C. समय पर ऋण का पुनर्भुगतान (Repayment) करने वाले लाभार्थियों को राज्य सरकार द्वारा 5 प्रतिशत का ब्याज अनुदान (Subsidy) दिया जाएगा। D. इस योजना हेतु 18 से 60 वर्ष की आयु के राजस्थान निवासी एवं जनाधार कार्ड धारक पात्र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दुर्घटना बीमा योजना में परिवार के 1 सदस्य की मृत्यु पर ₹5 लाख तथा 1 से अधिक सदस्यों की मृत्यु पर ₹10 लाख का प्रावधान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दुर्घटना बीमा योजना में परिवार के 1 सदस्य की मृत्यु पर ₹10 लाख तथा 1 से अधिक सदस्य की मृत्यु पर ₹20 लाख दिए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जीवन-रक्षा योजना के तहत सड़क दुर्घटना में घायल को अस्पताल पहुँचाने वाले भले व्यक्ति (Good Samaritan) को ₹5,000 की प्रोत्साहन राशि मिलती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दुर्घटना बीमा योजना केवल BPL एवं खाद्य सुरक्षा (NFSA) परिवारों के लिए ही लागू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7 मार्च, 2024 से पुनर्गठित 'मुख्यमंत्री आयुष्मान दुर्घटना बीमा योजना' के तहत किसी पंजीकृत परिवार के 1 सदस्य की दुर्घटना में मृत्यु होने पर ₹5 लाख तथा 1 से अधिक सदस्यों की मृत्यु होने पर अधिकतम ₹10 लाख की आर्थिक सहायता राशि दी जाती है। वहीं 21 अगस्त, 2024 से प्रभावी 'मुख्यमंत्री आयुष्मान जीवन-रक्षा योजना' के अंतर्गत सड़क दुर्घटना में घायल व्यक्ति को समय पर निकटतम अस्पताल पहुँचाने वाले भले नागरिक (Good Samaritan) को प्रोत्साहित करने हेतु ₹10,000 की नकद राशि एवं प्रशस्ति पत्र प्रदान किया जाता है (विकल्प C में ₹5,000 गलत है)। विकल्प A में दी गई राशियाँ गलत हैं तथा विकल्प D असत्य है क्योंकि यह योजना पंजीकृत सभी परिवारों पर लागू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वित्त वर्ष 2024-25/2025-26 के दौरान घोषित 'मुख्यमंत्री स्वनिधि योजना' का मुख्य उद्देश्य शहरी क्षेत्रों के जरूरतमंद व असहाय स्ट्रीट वेंडर्स को अपना व्यवसाय बढ़ाने हेतु वित्तीय संबल देना है। इसमें 18 से 60 वर्ष के जनआधार धारक निवासियों को तीन चरणों में क्रेडिट सीमा (₹10k, ₹20k व ₹50k - कुल ₹80k) दी जाती है, जिसकी भुगतान अवधि क्रमशः 12, 18 व 36 माह है। डिजिटल भुगतान व समयबद्ध री-पेमेंट करने वाले वेंडर्स को राज्य सरकार द्वारा 5% की ब्याज सब्सिडी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विकसित भारत गारंटी फॉर रोजगार एंड आजीविका मिशन (VB-GRAM G - पूर्व नाम मनरेगा) तथा 'मुख्यमंत्री ग्रामीण रोजगार गारंटी योजना' (CMREGS) के संबंध में निम्नलिखित कथनों पर विचार कीजिए: A. केंद्र सरकार द्वारा राष्ट्रीय ग्रामीण रोजगार गारंटी अधिनियम (NREGA) 2 फरवरी, 2006 को शुरू किया गया था, जिसका नाम 2 अक्टूबर, 2009 को MGNREGA किया गया। B. MGNREGS में केंद्र सरकार द्वारा प्रति ग्रामीण परिवार 100 दिवस का सुनिश्चित रोजगार प्रदान किया जाता है। C. राजस्थान न्यूनतम आय गारंटी विधेयक एवं CMREGS के तहत 100 दिन पूरे करने वाले परिवारों को राज्य सरकार द्वारा 25 अतिरिक्त दिनों का रोजगार दिया जाता है। D. VB-GRAM G के तहत आवेदन के 15 दिन में काम न मिलने पर राज्य सरकार द्वारा प्रति सप्ताह बेरोजगारी भत्ता दिया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महात्मा गांधी नरेगा योजना का नया पुनर्गठित रूप 'विकसित भारत गारंटी फॉर रोजगार एंड आजीविका मिशन (VB-GRAM G)' है। मूल मनरेगा में केंद्र सरकार 100 दिनों का रोजगार देती है (जिसमें 100% मजदूरी सामग्री केंद्र/राज्य अंश पर आधारित है)। राजस्थान आर्थिक समीक्षा व 'राजस्थान न्यूनतम आय गारंटी अधिनियम 2023' के तहत राजस्थान सरकार अपनी ओर से 'मुख्यमंत्री ग्रामीण रोजगार गारंटी योजना' (CMREGS) चलाकर 100 दिन पूर्ण करने वाले परिवारों को 25 दिन का अतिरिक्त रोजगार देती है (कुल 125 दिन का रोजगार)। आवेदन के 15 दिन में काम न मिलने पर बेरोजगारी भत्ते का कानूनी अधिकार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'इंदिरा गांधी शहरी रोजगार गारंटी योजना' (IGSRGY) के संदर्भ में निम्नलिखित कथनों पर विचार कीजिए: A. इस योजना की औपचारिक शुरुआत 9 सितंबर, 2022 को जयपुर की खानिया की बावड़ी से की गई थी। B. योजना का मुख्य उद्देश्य शहरी क्षेत्र में निवास करने वाले प्रत्येक परिवार को प्रतिवर्ष गारंटीकृत रोजगार उपलब्ध कराना है। C. वर्ष 2023-24 के बजट में रोजगार के दिनों की संख्या 100 दिवस से बढ़ाकर 125 दिवस प्रतिवर्ष कर दी गई है। D. शहरी स्थानीय निकाय क्षेत्र के 18 से 60 वर्ष की उम्र के सदस्य जनआधार कार्ड के माध्यम से इसमें पंजीकृत हो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ग्रामीण मनरेगा की तर्ज पर शहरी गरीबों को आजीविका सुरक्षा देने हेतु राजस्थान सरकार ने 9 सितंबर, 2022 से 'इंदिरा गांधी शहरी रोजगार गारंटी योजना' शुरू की। इसमें शहरी निकायों के 18 से 60 वर्ष के नागरिक जनआधार के जरिए जॉब कार्ड बनवा सकते हैं। योजना में प्रारंभ में 100 दिन का रोजगार था, जिसे बढ़ाकर 125 दिन कर दिया गया है। इसके तहत पर्यावरण संरक्षण, जल संरक्षण (बावड़ियों/तालाबों की सफाई), स्वच्छता, संपत्ति विरूपण रोकने तथा हेरिटेज संरक्षण जैसे कार्य करवाए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'दीनदयाल अंत्योदय योजना - राष्ट्रीय आजीविका मिशन' (DAY-NRLM एवं DAY-NULM) के संबंध में निम्नलिखित कथनों पर विचार कीजिए: A. स्वर्ण जयंती शहरी रोजगार योजना (SJSRY) का पुनर्गठन करके दीनदयाल अंत्योदय योजना- NULM (शहरी घटक) प्रारंभ किया गया। B. इस योजना का वित्त पोषण केंद्र एवं राज्य सरकार द्वारा क्रमशः 60:40 के अनुपात में वहन किया जाता है। C. DAY-NULM का प्रमुख उद्देश्य शहरी बेघरों को स्थायी आश्रय (Shelter) देना तथा स्वयं सहायता समूहों (SHGs) के जरिए क्रेडिट सुविधा उपलब्ध कराना है। D. DAY-NRLM (ग्रामीण घटक) का उद्देश्य स्वयं सहायता समूहों के माध्यम से सतत सामुदायिक संस्थानों का विकास कर ग्रामीण गरीबी का उन्मूलन करना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आवास व शहरी गरीबी उपशमन मंत्रालय द्वारा संचालित DAY-NULM (शहरी) तथा ग्रामीण विकास मंत्रालय द्वारा संचालित DAY-NRLM (ग्रामीण) देश में गरीबी उन्मूलन के दो प्रमुख स्तंभ हैं। 2014-15 से SJSRY को पुनर्गठित कर DAY-NULM नाम दिया गया, जिसमें 60:40 का वित्तीय अनुपात है। यह योजना शहरी निर्धन महिलाओं को स्वयं सहायता समूहों (SHG) में संगठित कर बैंक लिंकेज, रियायती ब्याज दर पर ऋण, कौशल प्रशिक्षण व शहरी बेघर लोगों को आश्रय स्थल (Shelter for Urban Homeless) प्रदान कर आत्मनिर्भर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'अटल नवीकरण और शहरी परिवर्तन मिशन' (AMRUT एवं AMRUT 2.0) के संदर्भ में कौन से कथन सत्य हैं? A. AMRUT मिशन 25 जून, 2015 से देश के 500 शहरों (राजस्थान के 29 शहरों) में जलापूर्ति व सीवरेज कनेक्शन देने हेतु शुरू हुआ था। B. राजस्थान देश का पहला राज्य है जिसने अमृत मिशन के तहत राज्य की वार्षिक कार्य योजना केंद्र सरकार को प्रस्तुत की थी। C. 1 अक्टूबर, 2021 से प्रारंभ अमृत 2.0 का लक्ष्य वर्ष 2025-26 तक सभी शहरी निकायों के शत-प्रतिशत घरों में 'हर घर नल' से पेयजल पहुँचाना है। D. अमृत 2.0 में 1 लाख से 10 लाख तक की जनसंख्या वाले शहरों में केंद्र सरकार का वित्तीय हिस्सा 33.33 प्रतिशत निर्धारित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है। केंद्रीय शहरी विकास मंत्रालय द्वारा संचालित अमृत मिशन 1 लाख से अधिक आबादी वाले शहरों में पेयजल, सीवरेज व हरित स्थलों के विकास हेतु लागू है। राजस्थान कार्य योजना प्रस्तुत करने वाला प्रथम राज्य था। अमृत 2.0 (1 अक्टूबर, 2021) का लक्ष्य 2025-26 तक 183 शहरी निकायों के सभी घरों में नल कनेक्शन देना है। वित्तीय पैटर्न में: 1 लाख से कम आबादी पर केंद्र 50%, 1 लाख से 10 लाख आबादी पर केंद्र 33.33% तथा 10 लाख से अधिक आबादी पर केंद्र 25% हिस्सा देता है; शेष हिस्सा राज्य व नगरीय निकाय वहन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केंद्र सरकार द्वारा प्रायोजित 'प्रधानमंत्री जन विकास कार्यक्रम' (PMJVK) का प्राथमिक उद्देश्य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ग्रामीण क्षेत्रों में नई कृषि मंडियों का निर्माण करना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अल्पसंख्यक-बहुल क्षेत्रों (Minority Concentrated Areas) में बुनियादी ढाँचे व विकास अंतरालों (Development Gaps) को दूर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शहरी क्षेत्रों में नई सड़कों का निर्माण करना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विधायकों के स्थानीय क्षेत्र विकास कोष में वृद्धि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निःशुल्क दवा एवं जाँच योजनाओं से संबंधित निम्नलिखित कथनों पर विचार कीजिए: A. 'मुख्यमंत्री निःशुल्क दवा योजना' का शुभारंभ 2 अक्टूबर, 2011 को गांधी जयंती के अवसर पर सवाई माधोपुर से किया गया था। B. निःशुल्क दवा योजना में केंद्र सरकार एवं राज्य सरकार की वित्तीय भागीदारी क्रमशः 60:40 के अनुपात में है। C. 'मुख्यमंत्री निःशुल्क जाँच योजना' की शुरुआत 7 अप्रैल, 2013 (विश्व स्वास्थ्य दिवस) को की गई थी। D. निःशुल्क दवा योजना केवल जिला अस्पतालों एवं मेडिकल कॉलेजों तक ही सीमित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अल्पसंख्यक-बहुल क्षेत्रों (Minority Concentrated Areas) में बुनियादी ढाँचे व विकास अंतरालों (Development Gaps) को दूर करना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ग्रामीण क्षेत्रों में नई कृषि मंडियों का निर्माण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शहरी क्षेत्रों में नई सड़कों का निर्माण करना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विधायकों के स्थानीय क्षेत्र विकास कोष में वृद्धि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अल्पसंख्यक कार्य मंत्रालय, भारत सरकार द्वारा संचालित 'प्रधानमंत्री जन विकास कार्यक्रम' (पूर्व नाम- बहुक्षेत्रीय विकास कार्यक्रम/MsDP) का मुख्य उद्देश्य राज्य के चिह्नित अल्पसंख्यक-बहुल क्षेत्रों (जैसे शिक्षा, स्वास्थ्य, कौशल विकास, पेयजल व महिला सशक्तिकरण क्षेत्र) में सामाजिक-आर्थिक बुनियादी ढाँचे का विकास कर राष्ट्रीय स्तर के अंतर/गैप (Development Gaps) को समाप्त करना है। अन्य विकल्प इसके आधिकारिक कार्यक्षेत्र में शामिल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शहरी विकास एवं आवास से संबंधित निम्नलिखित योजनाओं को उनके प्रारंभ/स्वीकृति वर्ष के साथ सुमेलित कीजिए: सूची-I: सूची-I: A. स्वच्छ भारत मिशन - शहरी (SBM-U) B. हृदय (HRIDAY) योजना C. राष्ट्रीय शहरी आजीविका मिशन (DAY-NULM) D. प्रधानमंत्री आवास योजना - शहरी (PMAY-U) सूची-II: 1. 25 जून, 2015 2. 23 सितंबर, 2013 3. 21 जनवरी, 2015 4. 2 अक्टूबर, 2014</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स्वच्छ भारत मिशन (शहरी) का शुभारंभ 2 अक्टूबर, 2014 को हुआ था (A-4)। विरासत शहरों के विकास हेतु 'हृदय' (HRIDAY) योजना 21 जनवरी, 2015 को शुरू की गई थी (B-3)। राष्ट्रीय शहरी आजीविका मिशन (NULM) 23 सितंबर, 2013 को अधिसूचित हुआ था (C-2)। वहीं 'प्रधानमंत्री आवास योजना- शहरी' (PMAY-U) 25 जून, 2015 को अमृत मिशन के साथ लॉन्च की गई थी (D-1)।</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'मुख्यमंत्री लघु उद्योग प्रोत्साहन योजना' (MLUPY - 2019) के संदर्भ में निम्नलिखित कथनों पर विचार कीजिए: A. यह योजना राज्य में सूक्ष्म, लघु एवं मध्यम उद्यमों (MSMEs) की स्थापना व विस्तार हेतु 13 दिसंबर, 2019 से लागू की गई थी। B. योजना के अंतर्गत नवीन उद्यमों की स्थापना हेतु बैंकों के माध्यम से अधिकतम ₹10 करोड़ तक का सब्सिडी युक्त ऋण उपलब्ध कराया जाता है। C. ₹25 लाख तक के ऋण पर 8%, ₹25 लाख से ₹5 करोड़ तक के ऋण पर 6% तथा ₹10 करोड़ तक के ऋण पर 5% का ब्याज अनुदान दिया जाता है। D. व्यापार (Trading) क्षेत्र के लिए इस योजना में अधिकतम ₹1 करोड़ तक के ऋण का ही प्रावधान रखा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उद्योग एवं वाणिज्य विभाग, राजस्थान द्वारा संचालित MLUPY योजना का मुख्य उद्देश्य राज्य में विनिर्माण, सेवा व व्यापार क्षेत्र में नए लघु उद्योगों की स्थापना को बढ़ावा देना तथा रोजगार के नए अवसर सृजित करना है। इसके तहत कम्पोजिट, सावधि व कार्यशील पूँजी लोन पर राज्य सरकार द्वारा 5% से 8% की आकर्षक ब्याज सब्सिडी दी जाती है। विनिर्माण/सेवा उद्यमों हेतु अधिकतम ऋण सीमा ₹10 करोड़ है, जबकि शुद्ध व्यापारिक (Trading) गतिविधियों हेतु अधिकतम ऋण सीमा ₹1 करोड़ तय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'डॉ. भीमराव अंबेडकर दलित, आदिवासी उद्यम प्रोत्साहन योजना- 2022' एवं 'विश्वकर्मा युवा उद्यमी योजना- 2025' के संबंध में कौन से कथन सत्य हैं? A. दलित-आदिवासी उद्यम योजना राज्य के आर्थिक विकास में SC एवं ST वर्ग के लोगों की प्रभावी सहभागिता सुनिश्चित करती है। B. इस योजना में प्रोजेक्ट लागत का 25 प्रतिशत या अधिकतम ₹25 लाख तक का मार्जिन मनी अनुदान (Margin Money Grant) दिया जाता है। C. योजना में ₹25 लाख तक के ऋण पर 9%, ₹25 लाख से ₹5 करोड़ पर 7% तथा ₹5 करोड़ से ₹10 करोड़ पर 6% ब्याज अनुदान दिया जाता है। D. अगस्त 2025 में स्वीकृत 'विश्वकर्मा युवा उद्यमी योजना' में 18-45 वर्ष के युवाओं को ₹2 करोड़ तक के ऋण पर 4% तक ब्याज सब्सिडी का प्रावधान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SC/ST वर्ग के उद्यमियों को प्रोत्साहित करने हेतु 8 सितंबर, 2022 को अधिसूचित 'डॉ. बी.आर. अंबेडकर दलित, आदिवासी उद्यम प्रोत्साहन योजना' में 25% तक मार्जिन मनी अनुदान तथा 6% से 9% तक की सर्वोच्च ब्याज सब्सिडी दी जाती है। इसी तर्ज पर अगस्त 2025 में राज्य मंत्रिमंडल द्वारा स्वीकृत 'विश्वकर्मा युवा उद्यमी प्रोत्साहन योजना' का उद्देश्य 18 से 45 वर्ष के युवाओं को वित्तीय संस्थानों से मार्जिन मनी व रियायती दरों पर ₹2 करोड़ तक के ऋण पर 4% तक ब्याज अनुदान उपलब्ध कराना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निवेश प्रोत्साहन योजना' (RIPS - 2022 एवं RIPS - 2024) के संबंध में निम्नलिखित कथनों पर विचार कीजिए: A. RIPS-2022 की प्रभावशीलता अवधि 7 अक्टूबर, 2022 से 31 मार्च, 2027 तक निर्धारित की गई थी। B. RIPS-2024 की शुरुआत 8 अक्टूबर, 2024 को की गई, जो पूरी तरह से राजस्थान सरकार द्वारा वित्त पोषित है। C. RIPS-2024 का मुख्य फोकस हरित विकास (Green Growth), सतत औद्योगिक विकास, स्टार्टअप्स तथा MSME क्षेत्र को बढ़ावा देने पर है। D. विनिर्माण क्षेत्र में ₹50 करोड़ से अधिक तथा सेवा क्षेत्र में ₹25 करोड़ से अधिक निवेश पर 7 वर्षों तक राज्य करों में 75% निवेश सब्सिडी दी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(A, B, C एवं D सभी) है। राजस्थान में औद्योगिक निवेश आकर्षित करने हेतु राजस्थान निवेश प्रोत्साहन योजना (RIPS) लागू की गई है। RIPS-2019 (17 Dec 2019 से March 2026) के बाद RIPS-2022 (7 Oct 2022 से 31 March 2027) तथा अब नवीनतम RIPS-2024 (8 Oct 2024 से) प्रभावी है। RIPS-2024 शत-प्रतिशत राज्य सरकार द्वारा वित्त पोषित है, जिसका मुख्य ज़ोर एमएसएमई, स्टार्टअप्स, नवाचार व पर्यावरणीय निरंतरता पर है। इसके तहत 7 वर्षों के लिए विद्युत शुल्क में 100% छूट, मंडी शुल्क में 100% प्रतिपूर्ति तथा स्टाम्प/रूपांतरण शुल्क में 75% छूट व कर सब्सिडी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बाह्य/विदेशी संस्थाओं द्वारा वित्त पोषित प्रमुख विकास परियोजनाओं को उनके वित्त पोषक संगठनों के साथ सुमेलित कीजिए: सूची-I (परियोजना): सूची-I: A. राजस्थान जल क्षेत्र आजीविका सुधार परियोजना (RWSLIP) B. राजस्थान राज्य राजमार्ग विकास कार्यक्रम - II (RSHDP-II) C. राजस्थान राज्य राजमार्ग निवेश कार्यक्रम - I (RSHIP-I) D. मरुस्थलीय क्षेत्रों के लिए जल क्षेत्र पुनर्रचना परियोजना (RWSRPD) सूची-II: 1. विश्व बैंक (World Bank) 2. जापान इंटरनेशनल कोऑपरेशन एजेंसी (JICA) 3. न्यू डेवलपमेंट बैंक (NDB) 4. एशियन डेवलपमेंट बैंक (ADB)</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एवं C सत्य हैं, जबकि D असत्य है)। मुख्यमंत्री निःशुल्क दवा योजना की शुरुआत तात्कालिक मुख्यमंत्री द्वारा 2 अक्टूबर, 2011 को सवाई माधोपुर, करौली व दौसा से की गई थी। इस योजना के वित्त पोषण में 60 प्रतिशत हिस्सा केंद्र सरकार तथा 40 प्रतिशत हिस्सा राज्य सरकार वहन करती है। इसके पश्चात् राज्य के सभी राजकीय अस्पतालों में मरीजों को निःशुल्क पैथोलॉजिकल व रेडियोलॉजिकल जाँचें उपलब्ध कराने हेतु 7 अप्रैल, 2013 को 'मुख्यमंत्री निःशुल्क जाँच योजना' शुरू की गई थी। कथन D असत्य है क्योंकि यह योजना प्राथमिक स्वास्थ्य केंद्र (PHC), सामुदायिक स्वास्थ्य केंद्र (CHC), उप-जिला अस्पताल से लेकर मेडिकल कॉलेज से संबद्ध सभी अस्पतालों में समान रूप से लागू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B-1, C-4, D-3) है। राजस्थान में जल क्षेत्र आजीविका सुधार परियोजना तथा फ्लोरोसिस निराकरण परियोजना का वित्त पोषण JICA (जापान) द्वारा किया जा रहा है (A-2)। राजस्थान राज्य राजमार्ग विकास कार्यक्रम-II तथा सार्वजनिक वित्तीय प्रबंधन परियोजना विश्व बैंक (World Bank) द्वारा पोषित है (B-1)। राज्य राजमार्ग निवेश कार्यक्रम (RSHIP) एवं शहरी क्षेत्र विकास कार्यक्रम ADB द्वारा पोषित हैं (C-4)। वहीं रेगिस्तानी क्षेत्र जल पुनर्रचना परियोजना NDB (न्यू डेवलपमेंट बैंक) द्वारा वित्त पोषित है (D-3)।</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सरकार द्वारा दुर्लभ बीमारियों से पीड़ित बच्चों के निःशुल्क इलाज हेतु किस योजना के अंतर्गत ₹50 लाख तक का मुफ्त उपचार उपलब्ध कराने का प्रावधान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मुख्यमंत्री निःशुल्क बाल चिकित्सा योजना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मुख्यमंत्री आयुष्मान बाल संबल योजना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मुख्यमंत्री रेयर डिसीज रिलीफ पॉलिसी</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मुख्यमंत्री बाल स्वास्थ्य सुरक्षा 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