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वर्ष 2013-17 की अवधि में जन्म के समय पुरुष जीवन प्रत्याशा (Male Life Expectancy) कितनी दर्ज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66.8 वर्ष</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66.3 वर्ष</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70.9 वर्ष</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68.5 वर्ष</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 गुना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गुना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 गुना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गुना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1951 की पहली जनगणना में राजस्थान की कुल साक्षरता दर मात्र 8.50% (पुरुष साक्षरता 13.88% एवं महिला साक्षरता 2.66%) थी। वर्ष 2011 की जनगणना तक आते-आते राज्य की साक्षरता बढ़कर 66.11% हो गई, जो 1951 की तुलना में 8 गुना से अधिक (लगभग 7.78 से 8 गुना) की ऐतिहासिक वृद्धि को दर्शाती है। इस दौरान महिला साक्षरता में 2.66% से 52.1% तक की लगभग 19.5 गुना अभूतपूर्व वृद्धि दर्ज की गई है। विकल्प A, B और D वृद्धि के वास्तविक गणितीय अनुपात से मेल नहीं खाते,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040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में साक्षरता के लैंगिक अंतराल (Gender Gap) के संबंध में निम्नलिखित कथनों पर विचार कीजिए: A. राजस्थान में पुरुष साक्षरता दर 79.2% दर्ज की गई। B. राजस्थान में महिला साक्षरता दर 52.1% दर्ज की गई। C. पुरुष एवं महिला साक्षरता दर के बीच का अंतर 27.1% (लगभग 27%) रहा। D. महिला साक्षरता दर के मामले में राजस्थान संपूर्ण भारत में सबसे अंतिम (सबसे निचले) स्थान 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सत्य हैं, जबकि कथन D असत्य है। जनगणना 2011 के अनुसार राजस्थान में पुरुषों की साक्षरता 79.2% तथा महिलाओं की साक्षरता 52.1% रही, जिससे दोनों के मध्य 27.1% का भारी लैंगिक अंतर (Gender Gap) उत्पन्न हुआ जो देश के सर्वोच्च लैंगिक अंतरों में से एक है। कथन D इसलिए गलत है क्योंकि महिला साक्षरता में भारत में सबसे निचला स्थान बिहार (51.1%) का है, जबकि राजस्थान (52.1%) देश में नीचे से दूसरे स्थान पर स्थित है। अतः केवल A, B और C सही होने के कारण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की ग्रामीण साक्षरता दर एवं नगरीय साक्षरता दर का क्रमशः सही युग्म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61.4% एवं 79.7%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52.1% एवं 79.2%</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66.1% एवं 87.9%</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45.8% एवं 70.7%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0568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61.4% एवं 79.7%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52.1% एवं 79.2%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66.1% एवं 87.9%</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45.8% एवं 70.7%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में ग्रामीण साक्षरता दर 61.4% (पूर्णांक में 61.44%) तथा नगरीय (शहरी) साक्षरता दर 79.7% (पूर्णांक में 79.68%) दर्ज की गई थी। ग्रामीण क्षेत्रों में पुरुष साक्षरता 76.2% एवं महिला साक्षरता 45.8% है, जबकि नगरीय क्षेत्रों में पुरुष साक्षरता 87.9% एवं महिला साक्षरता 70.7% है। विकल्प B में राज्य की महिला व पुरुष साक्षरता दर्शाई गई है, विकल्प D में ग्रामीण व शहरी महिला साक्षरता दर का अंतर है। अतः सही ग्रामीण व नगरीय साक्षरता दर का युग्म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0568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ग्रामीण एवं शहरी साक्षरता दर के क्षेत्रीय वितरण (2011) के संदर्भ में कथनों पर विचार कीजिए: A. राजस्थान में सर्वाधिक ग्रामीण साक्षरता दर वाला जिला झुंझुनूं (73.4%) है। B. राजस्थान में न्यूनतम ग्रामीण साक्षरता दर वाला जिला सिरोही है। C. राजस्थान में सर्वाधिक शहरी (नगरीय) साक्षरता दर वाला जिला उदयपुर (87.5%) है। D. राजस्थान में न्यूनतम शहरी साक्षरता दर वाला जिला नागौर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4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आंकड़ों के अनुसार चारों कथन पूर्णतः सत्य हैं। राज्य में सर्वाधिक ग्रामीण साक्षरता झुंझुनूं जिले में (73.4%) तथा न्यूनतम ग्रामीण साक्षरता सिरोही जिले में अंकित की गई। शहरी (नगरीय) साक्षरता के मामले में उदयपुर जिला 87.5% के साथ राज्य में प्रथम स्थान पर है, जबकि नागौर जिला न्यूनतम शहरी साक्षरता वाला जिला दर्ज किया गया। ग्रामीण क्षेत्रों में शेखावाटी क्षेत्र (झुंझुनूं, सीकर) आगे है जबकि शहरी क्षेत्रों में उदयपुर प्रशासनिक व शैक्षणिक दृष्टि से अग्रणी है। चारों कथन सत्य होने से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4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में महिला साक्षरता के जिलेवार आंकड़ों पर विचार कीजिए: A. राज्य में सर्वाधिक महिला साक्षरता दर कोटा (65.9%) जिले में दर्ज की गई। B. जयपुर (64.0%) एवं झुंझुनूं (61.0%) क्रमशः द्वितीय एवं तृतीय स्थान पर हैं। C. राजस्थान के कुल 3 जिलों में महिला साक्षरता दर 60 प्रतिशत से अधिक दर्ज की गई। D. राज्य में न्यूनतम महिला साक्षरता दर जालोर (38.5%) जिले में अंकित की गई।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महिला साक्षरता 2011 के संबंध में दिए गए सभी चारों कथन शत-प्रतिशत सत्य हैं। कोटा जिला 65.9% महिला साक्षरता के साथ राज्य में शीर्ष पर है, जिसके बाद जयपुर (64.0%) और झुंझुनूं (61.0%) का स्थान आता है। पूरे राजस्थान में केवल यही 3 जिले (कोटा, जयपुर, झुंझुनूं) ऐसे हैं जहाँ महिला साक्षरता दर 60% की सीमा को पार कर सकी है। दूसरी ओर, जालोर जिला 38.5% महिला साक्षरता के साथ राज्य में सबसे निचले स्थान पर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के निम्नलिखित में से किस जिला समूह में महिला साक्षरता दर 40 प्रतिशत से भी कम दर्ज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जालोर, सिरोही एवं 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बाड़मेर, प्रतापगढ़ एवं कोटा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जयपुर एवं झुंझुनूं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बाड़मेर, बाराँ एवं जालोर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66.3 वर्ष</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66.8 वर्ष</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70.9 वर्ष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68.5 वर्ष</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वर्ष 2013-17 की संदर्भ अवधि में जन्म के समय पुरुष जीवन प्रत्याशा 66.3 वर्ष दर्ज की गई थी, जबकि इसी अवधि में भारत की औसत पुरुष जीवन प्रत्याशा अधिक थी। नवीनतम नमूना पंजीयन प्रणाली (SRS) 2016-20 रिपोर्ट के अनुसार राजस्थान की कुल औसत जीवन प्रत्याशा दर बढ़कर 69.4 वर्ष हो गई है, जबकि संपूर्ण भारत की औसत जीवन प्रत्याशा 70.0 वर्ष दर्ज की गई है। जीवन प्रत्याशा दर किसी क्षेत्र में स्वास्थ्य सेवाओं की गुणवत्ता, शिशु मृत्यु दर एवं पोषण स्तर का प्रमुख सूचकांक होती है। विकल्प A (66.8 वर्ष) महिला जीवन प्रत्याशा से निकटता दर्शाता है, विकल्प C (70.9 वर्ष) राष्ट्रीय स्तर के उच्च संकेतकों को दर्शाता है तथा विकल्प D (68.5 वर्ष) पूर्ववर्ती अनुमानों का भाग रहा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जालोर, सिरोही एवं 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प्रतापगढ़ एवं 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जयपुर एवं झुंझुनूं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बाराँ एवं जालोर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के तीन जिलों में महिला साक्षरता दर 40 प्रतिशत से कम अंकित की गई थी। ये जिले हैं - जालोर (38.5%), सिरोही (39.7%) एवं जैसलमेर (39.7%)। इनके अतिरिक्त बाड़मेर (40.6%) एवं प्रतापगढ़ (42.4%) भी न्यूनतम महिला साक्षरता वाले शीर्ष 5 जिलों में शामिल हैं। विकल्प B और D में सम्मिलित कोटा व बाराँ में महिला साक्षरता दर 40% से अधिक है, जबकि विकल्प C राज्य के सर्वाधिक महिला साक्षरता वाले जिले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में पुरुष साक्षरता दर के संबंध में निम्नलिखित कथनों पर विचार कीजिए: A. राज्य में सर्वाधिक पुरुष साक्षरता दर झुंझुनूं (86.9%) जिले में दर्ज की गई। B. कोटा (86.3%) तथा जयपुर (86.1%) क्रमशः दूसरे एवं तीसरे स्थान पर रहे। C. राज्य में न्यूनतम पुरुष साक्षरता दर प्रतापगढ़ (69.5%) जिले में अंकित की गई। D. बांसवाड़ा (69.6%) तथा सिरोही (70.0%) न्यूनतम पुरुष साक्षरता वाले निचले जिलों में शामिल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089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में राजस्थान की पुरुष साक्षरता (राज्य औसत 79.2%) के संबंध में दिए गए चारों कथन बिल्कुल सही हैं। शेखावाटी का झुंझुनूं जिला 86.9% पुरुष साक्षरता के साथ संपूर्ण राज्य में प्रथम स्थान पर है, जिसके बाद कोटा (86.3%), जयपुर (86.1%), सीकर (85.1%) तथा भरतपुर (84.1%) का स्थान है। दूसरी ओर, दक्षिणी जनजातीय क्षेत्र का प्रतापगढ़ जिला (69.5%) न्यूनतम पुरुष साक्षरता वाला जिला है, जिसके बाद बांसवाड़ा (69.6%), सिरोही (70.0%), जालोर (70.7%) तथा बाड़मेर (70.9%) आते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089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के सर्वाधिक साक्षरता दर वाले जिलों के सही घटते क्रम (Descending Order) के संबंध में कथनों पर विचार कीजिए: A. सर्वाधिक साक्षरता वाला प्रथम जिला कोटा (76.6%) है। B. द्वितीय स्थान पर जयपुर (75.5%) तथा तृतीय स्थान पर झुंझुनूं (74.1%) स्थित है। C. चतुर्थ स्थान पर सीकर (71.9%) तथा पंचम स्थान पर अलवर (70.7%) स्थित है। D. पूरे राज्य में केवल कोटा और जयपुर दो ही ऐसे जिले हैं जिनकी कुल साक्षरता दर 75% से अधिक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सर्वाधिक कुल साक्षरता दर वाले शीर्ष 5 जिलों का सही घटता क्रम कोटा (76.6%) &gt; जयपुर (75.5%) &gt; झुंझुनूं (74.1%) &gt; सीकर (71.9%) &gt; अलवर (70.7%) है। इस क्रम के अनुसार कथन A, B और C पूर्णतः सही हैं। इसके अतिरिक्त, राज्य के केवल दो जिलों (कोटा 76.6% व जयपुर 75.5%) में ही कुल साक्षरता का आंकड़ा 75% से ऊपर है, जिससे कथन D भी सत्य साबित होता है। अतः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में न्यूनतम कुल साक्षरता दर वाला जिला कौनसा है तथा इसका सही प्रतिशत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 (54.9%)</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 (55.3%)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प्रतापगढ़ (56.0%)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 (56.3%)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1055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जालोर (54.9%)</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 (55.3%)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प्रतापगढ़ (56.0%)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 (56.3%)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में न्यूनतम साक्षरता दर वाला जिला जालोर है, जहाँ कुल साक्षरता दर मात्र 54.9% दर्ज की गई थी। जालोर के पश्चात् न्यूनतम साक्षरता वाले अन्य चार जिले क्रमशः सिरोही (55.3%), प्रतापगढ़ (56.0%), बांसवाड़ा (56.3%) तथा बाड़मेर (56.5%) हैं। ये सभी जिले 57% से कम साक्षरता वाले क्षेत्र हैं जहाँ सामाजिक-आर्थिक पिछड़ेपन एवं भौगोलिक विषमताओं के कारण शिक्षा का प्रसार सीमित रहा है। जालोर राज्य का सबसे कम साक्षर जिला होने के कारण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1055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जनगणना 2011 के अनुसार राजस्थान के किस जिले में अनुसूचित जनजाति (ST) महिला साक्षरता दर न्यूनतम दर्ज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11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सिरोही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विशेष जनजातीय साक्षरता आंकड़ों के अनुसार राजस्थान में अनुसूचित जनजाति (ST) वर्ग की महिलाओं में न्यूनतम साक्षरता दर सिरोही जिले में दर्ज की गई थी। सिरोही जिले का आबू रोड व पिंडवाड़ा क्षेत्र जनजातीय आबादी से आच्छादित है जहाँ दुर्गम पहाड़ी धरातल तथा सामाजिक चेतना की कमी के कारण जनजाति महिला साक्षरता का स्तर अत्यंत निम्न रहा। यद्यपि कुल महिला साक्षरता में जालोर न्यूनतम है, परंतु विशिष्ट रूप से 'ST महिला साक्षरता' में सिरोही सबसे नीचे स्थित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11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स्थापित मिलिट्री एवं सैनिक स्कूलों के संदर्भ में निम्नलिखित कथनों पर विचार कीजिए: A. राज्य में दो राष्ट्रीय मिलिट्री स्कूल अजमेर (स्थापना 1930) तथा धौलपुर (स्थापना 1962) में संचालित हैं। B. राजस्थान का पहला सैनिक स्कूल 1961 में चित्तौड़गढ़ में स्थापित किया गया था। C. राज्य का दूसरा सैनिक स्कूल झुंझुनूं (डोरासर) में वर्ष 2018 से कार्य करना आरंभ कर चुका है। D. राज्य का तीसरा सैनिक स्कूल हल्दीना गाँव (मालाखेड़ा, अलवर) में स्वीकृत/स्थापित किया जा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जनगणना 2011 के अनुसार राजस्थान के जनसांख्यिकीय आंकड़ों के संदर्भ में निम्नलिखित कथनों पर विचार कीजिए: A. राज्य में 0-6 वर्ष आयु वर्ग के बच्चों का लिंगानुपात 888 है। B. राज्य में महिला साक्षरता का कुल प्रतिशत 52.1% दर्ज किया गया है। C. राज्य की कुल जनसंख्या में अनुसूचित जनजाति (ST) का प्रतिशत 13.5% है। D. राजस्थान में नगरीय जनसंख्या का प्रतिशत 24.9% तथा ग्रामीण जनसंख्या 75.1%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C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रक्षा मंत्रालय एवं राज्य सरकार के अधीन संचालित सैन्य शिक्षण संस्थाओं से संबंधित चारों कथन सत्य हैं। देश के 5 राष्ट्रीय मिलिट्री स्कूलों में से 2 राजस्थान में (अजमेर-1930, धौलपुर-1962) हैं। राज्य का प्रथम सैनिक स्कूल 7 अगस्त 1961 को चित्तौड़गढ़ में ब्रिगेडियर शंकटा मेनन द्वारा शुरू किया गया था। दूसरा सैनिक स्कूल डोरासर (झुंझुनूं) में स्वीकृत होकर अप्रैल 2018 से चालू हुआ। तीसरा सैनिक स्कूल हल्दीना (अलवर) में निर्माणाधीन है। इसके अतिरिक्त केंद्र सरकार ने राज्य में 4 नए सार्वजनिक-निजी सहभागिता (PPP) मॉडल सैनिक स्कूल (जयपुर, सीकर, जोधपुर, हनुमानगढ़) स्वीकृत किए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स्थापित देश के पहले राजकीय बालिका सैनिक स्कूल का नामकरण किसके नाम पर रखा गया है तथा यह किस जिले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रामीदेवी रामनारायण राठी - बीकानेर (जयमलसर)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करणी माता - 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रामेतीदेवी जगदीश डाटा - अजमेर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 जालपा देवी - जयपुर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रामीदेवी रामनारायण राठी - बीकानेर (जयमलसर)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करणी माता -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रामेतीदेवी जगदीश डाटा - 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 जालपा देवी - जयपुर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देश व राजस्थान का पहला राजकीय बालिका सैनिक स्कूल 'रामीदेवी रामनारायण राठी राजकीय बालिका सैनिक स्कूल' बीकानेर जिले के जयमलसर गाँव में स्थापित किया गया है, जिसका उद्घाटन 11 जुलाई 2025 को किया गया। कोलकाता निवासी उद्योगपति पूनम चंद राठी ने अपने दानवीर माता-पिता (रामीदेवी एवं रामनारायण राठी) की स्मृति में 108 करोड़ रुपये की निजी संपत्ति इस स्कूल भवन निर्माण हेतु राजस्थान शिक्षा विभाग को दान में दी थी। यह बालिका सैन्य शिक्षा के क्षेत्र में राज्य का ऐतिहासिक नवाचार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8 अप्रैल 2022 को राजस्थान के किस सैनिक स्कूल में 'आर्टिफिशियल इंटेलिजेंस एण्ड प्रोग्रामिंग सेन्टर' (AI &amp; Programming Centre) का उद्घाटन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सैनिक स्कूल चित्तौड़गढ़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सैनिक स्कूल झुंझुनूं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राष्ट्रीय मिलिट्री स्कूल अजमेर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राष्ट्रीय मिलिट्री स्कूल धौलपुर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1380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17/30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सैनिक स्कूल झुंझुनूं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सैनिक स्कूल चित्तौड़गढ़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राष्ट्रीय मिलिट्री स्कूल 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राष्ट्रीय मिलिट्री स्कूल धौलपुर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8 अप्रैल 2022 को सैनिक स्कूल झुंझुनूं में अत्याधुनिक 'आर्टिफिशियल इंटेलिजेंस एवं प्रोग्रामिंग सेंटर' की स्थापना व उद्घाटन किया गया। इस केंद्र का उद्देश्य कैडेटों को आधुनिक रक्षा तकनीक, कोडिंग, रोबोटिक्स तथा आर्टिफिशियल इंटेलिजेंस (AI) का व्यावहारिक ज्ञान प्रदान करना है ताकि वे भविष्य की रक्षा आवश्यकताओं हेतु दक्ष बन सकें। यह तकनीक-आधारित सैन्य शिक्षा की दिशा में झुंझुनूं सैनिक स्कूल का नवाचार था।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1380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17/30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खेल शिक्षा एवं खेल विद्यालयों के संदर्भ में निम्नलिखित कथनों पर विचार कीजिए: A. राजस्थान का प्रथम खेल विद्यालय 'शार्दुल खेल विद्यालय' बीकानेर में स्थित है। B. राज्य का द्वितीय खेल विद्यालय जोधपुर में स्थापित किया गया है। C. बजट 2024 में 'मिशन ओलंपिक 2028' के तहत जयपुर, उदयपुर एवं भरतपुर में 3 नए आवासीय बालिका खेल संस्थान घोषित किए गए हैं। D. राजस्थान में राजस्थान क्रीड़ा विश्वविद्यालय (खेल वि.वि.) की स्थापना जून 2013 में झुंझुनूं में की गई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18/30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खेल अवसंरचना एवं खेल शिक्षा से संबंधित चारों कथन तथ्यपरक रूप से सही हैं। बीकानेर का 'शार्दुल स्पोर्ट्स स्कूल' राज्य का पहला आवासीय खेल स्कूल है, जबकि दूसरा खेल स्कूल जोधपुर में खोला गया। राज्य सरकार ने ओलंपिक खेलों में बालिकाओं की भागीदारी बढ़ाने हेतु जयपुर, उदयपुर व भरतपुर में तीन बालिका खेल संस्थान बनाने की घोषणा की है। इसके अतिरिक्त, राज्य का एकमात्र शारीरिक शिक्षा एवं खेल विश्वविद्यालय जून 2013 में झुंझुनूं जिले में स्थापित किया गया था।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18/30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विशिष्ट विश्वविद्यालयों को उनके संबंधित स्थापना स्थान के साथ सुमेलित कीजिए: सूची-I (विश्वविद्यालय): सूची-I: A. राजस्थान का केन्द्रीय विश्वविद्यालय B. डॉ. सर्वपल्ली राधाकृष्णन राजस्थान आयुर्वेद विश्वविद्यालय C. सरदार पटेल पुलिस, सुरक्षा एवं आपराधिक न्याय विश्वविद्यालय D. हरिदेव जोशी पत्रकारिता एवं जनसंचार विश्वविद्यालय सूची-II: 1. करवाड़ (जोधपुर) 2. जयपुर 3. बांदरसिंदरी (अजमेर) 4. जोधपुर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154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19/30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A में दी गई मैपिंग पूरी तरह सही है। केंद्रीय विश्वविद्यालय अजमेर जिले के बांदरसिंदरी (किशनगढ़) में स्थित है जिसकी आधारशिला 26 अप्रैल 2011 को रखी गई थी। डॉ. सर्वपल्ली राधाकृष्णन आयुर्वेद विश्वविद्यालय करवाना (जोधपुर) में 2002 में स्थापित देश का दूसरा आयुर्वेद वि.वि. है। सरदार पटेल पुलिस विश्वविद्यालय जोधपुर में स्थित है। हरिदेव जोशी पत्रकारिता एवं जनसंचार विश्वविद्यालय राज्य की राजधानी जयपुर में खोला गया है। अतः A-3, B-1, C-4, D-2 का क्रम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154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19/30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हाल ही में स्थापित / प्रस्तावित नवीन विश्वविद्यालयों का उनके स्थानों से सही मिलान कीजिए: सूची-I (विश्वविद्यालय): सूची-I: A. राजस्थान आई.एल.डी. कौशल विश्वविद्यालय (Skill Univ.) B. बाबा आम्टे दिव्यांग विश्वविद्यालय C. विश्व का प्रथम होम्योपैथिक विश्वविद्यालय D. पंडित दीनदयाल उपाध्याय शेखावाटी विश्वविद्यालय सूची-II: 1. जामडोली (जयपुर) 2. जयपुर (2010 में स्थापित) 3. सीकर 4. जामडोली/जयपुर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C-2,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20/30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सत्य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जनगणना 2011 के अनुसार राजस्थान के सभी जनसांख्यिकीय सूचकांक दिए गए कथनों में पूर्णतः सत्य हैं। राज्य में शिशु लिंगानुपात (0-6 वर्ष) 888 है जो बाल विकास के संदर्भ में चिंताजनक स्थिति दर्शाता है। राज्य में कुल महिला साक्षरता 52.1 प्रतिशत है जो देश में नीचे से दूसरे स्थान पर है। अनुसूचित जनजाति (ST) की जनसंख्या कुल जनसंख्या का 13.5 प्रतिशत (जबकि SC जनसंख्या 17.83 प्रतिशत) है। इसके अतिरिक्त, राज्य की 24.9 प्रतिशत आबादी शहरों में निवास करती है जबकि 75.1 प्रतिशत आबादी ग्रामीण क्षेत्रों में रहती है। सभी चारों कथन तथ्यपरक रूप से सही होने के कारण विकल्प D (सभी सत्य हैं)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B-4,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नए कौशल व दिव्यांग विश्वविद्यालयों का सुमेलन इस प्रकार है: देश का पहला राजकीय स्किल वि.वि. 'राजस्थान ILD कौशल विश्वविद्यालय' जामडोली (जयपुर) में स्थित है। दिव्यांगजनों के उच्च शिक्षण व शोध हेतु 'बाबा आम्टे दिव्यांग विश्वविद्यालय' की स्थापना जामडोली (जयपुर) में की गई है। विश्व का पहला होम्योपैथी वि.वि. वर्ष 2010 में जयपुर में प्राइवेट यूनिवर्सिटी एक्ट के तहत स्थापित हुआ। शेखावाटी विश्वविद्यालय 2012 में सीकर में स्थापित हुआ जिसका 2014 में नाम पंडित दीनदयाल उपाध्याय वि.वि. किया गया। सही सुमेलन विकल्प A (A-1, B-4, C-2,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20/30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'द इकोनॉमिक बुलेटिन' (The Economic Bulletin) निम्नलिखित में से किस विश्वविद्यालय द्वारा प्रकाशित की जाने वाली प्रसिद्ध त्रैमासिक (Quarterly) पत्रिका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स्वामी केशवानंद राजस्थान कृषि विश्वविद्यालय, बीकानेर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विश्वविद्यालय, जयपुर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महाराणा प्रताप कृषि एवं प्रौद्योगिकी विश्वविद्यालय, उदयपुर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तकनीकी विश्वविद्यालय, 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21/30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राजस्थान विश्वविद्यालय,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स्वामी केशवानंद राजस्थान कृषि विश्वविद्यालय, 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महाराणा प्रताप कृषि एवं प्रौद्योगिकी विश्वविद्यालय, 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तकनीकी विश्वविद्यालय, 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 इकोनॉमिक बुलेटिन' (The Economic Bulletin) राजस्थान विश्वविद्यालय, जयपुर के अर्थशास्त्र विभाग द्वारा प्रकाशित की जाने वाली एक प्रतिष्ठित त्रैमासिक अकादमिक पत्रिका है। राजस्थान विश्वविद्यालय की स्थापना 8 जनवरी 1947 को 'राजपूताना विश्वविद्यालय' के रूप में हुई थी, जिसका नाम 1956 में बदलकर 'राजस्थान विश्वविद्यालय' किया गया। यह राज्य का सबसे पुराना विश्वविद्यालय है। अन्य कृषि व तकनीकी विश्वविद्यालय अपनी अलग शोध पत्रिकाएँ निकालते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21/30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प्रमुख ऐतिहासिक एवं तकनीकी शैक्षणिक संस्थानों के संदर्भ में कथनों पर विचार कीजिए: A. जयपुर में 'महाराजा स्कूल' की स्थापना वर्ष 1844 में जयपुर महाराजा सवाई रामसिंह द्वितीय एवं पंडित शियोदिन द्वारा की गई थी। B. माणिक्य लाल वर्मा टेक्सटाइल एंड इंजीनियरिंग कॉलेज भीलवाड़ा में स्थित एक स्वायत्त शासकीय संस्थान है। C. मॉडल आवासीय विद्यालय के रूप में जवाहर नवोदय विद्यालय 'जोजावर' पाली जिले में स्थित है। D. अखिल भारतीय आयुर्विज्ञान संस्थान (AIIMS) जोधपुर का शिलान्यास 2004 में हुआ तथा यह 17 सितंबर 2012 से कार्यरत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178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22/30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ऐतिहासिक व तकनीकी संस्थानों के संबंध में चारों कथन बिल्कुल सत्य हैं। महाराजा स्कूल जयपुर (1844) आधुनिक शिक्षा का प्रारंभिक केंद्र था। वस्त्र नगरी भीलवाड़ा में MLV टेक्सटाइल कॉलेज स्थित है। जोजावर (पाली) में जवाहर नवोदय विद्यालय (राष्ट्रीय शिक्षा नीति 1986 के तहत स्थापित) कार्यरत है। जोधपुर का AIIMS देश का दूसरा चालू होने वाला एम्स मेडिकल कॉलेज है जो 2012 से सेवाएं दे रहा है। चारों कथन सत्य होने से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178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22/30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उच्च शिक्षा से जुड़ी प्रमुख योजनाओं एवं संस्थानों के संबंध में निम्नलिखित कथनों पर विचार कीजिए: A. राज्य के महाविद्यालयों में गुणवत्तापूर्ण सुधार हेतु फरवरी 2019 में 'रेस' (RACE - Resource Assistance to College Excellence) योजना घोषित की गई। B. सत्र 2020-21 से राजकीय महाविद्यालयों में गांधीवादी दृष्टिकोण एवं सामुदायिक सेवा हेतु 'आनंदम' पाठ्यक्रम अनिवार्य विषय बनाया गया है। C. 'स्वामी विवेकानंद शैक्षणिक उत्कृष्टता छात्रवृत्ति' (पूर्व नाम राजीव गांधी स्कॉलरशिप) के तहत 200 मेधावी विद्यार्थियों को विदेश के शीर्ष 150 QS वि.वि. में निशुल्क अध्ययन कराया जाता है। D. राजस्थान में दो उच्च अध्ययन शिक्षण संस्थान (IASE) क्रमशः अजमेर तथा बीकानेर में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1867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उच्च शिक्षा की योजनाओं से संबंधित चारों कथन पूरी तरह सही हैं। रेस (RACE) योजना का उद्देश्य संसाधनहीन सरकारी कॉलेजों को अग्रणी कॉलेजों से संसाधन सहायता दिलाना है। महात्मा गांधी की 150वीं जयंती पर 'आनंदम' कोर्स शुरू किया गया। विदेश में उच्च शिक्षा हेतु अक्टूबर 2021 में राजीव गांधी स्कॉलरशिप (वर्तमान नाम स्वामी विवेकानंद स्कॉलरशिप) शुरू की गई जिसमें 200 छात्रों का पूरा खर्च सरकार उठाती है। राज्य में केवल दो सरकारी IASE (अजमेर व बीकानेर) कार्यरत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1867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शैक्षणिक संगठनों/आंदोलनों को उनकी स्थापना संबंधी अनुशंसा/सहयोग समिति से सुमेलित कीजिए: सूची-I (संगठन/कार्यक्रम): सूची-I: A. SIERT (वर्तमान RSCERT) उदयपुर B. राजस्थान माध्यमिक शिक्षा बोर्ड (RBSE) C. लोक जुम्बिश कार्यक्रम (1992) D. समग्र शिक्षा अभियान (समसा) सूची-II: 1. मुदालियर आयोग एवं पी. सत्यनारायण राव समिति 2. मेहरोत्रा समिति (11 नवंबर 1978) 3. SSA, RMSA एवं शिक्षक शिक्षा का एकीकरण (1 जुलाई 2018) 4. सीडा (SIDA - स्वीडन अंतरराष्ट्रीय विकास एजेंसी)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24/30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शैक्षणिक संस्थाओं का सही सुमेलन इस प्रकार है: SIERT उदयपुर की स्थापना 11 नवंबर 1978 को मेहरोत्रा समिति की सिफारिश पर हुई थी। माध्यमिक शिक्षा बोर्ड की स्थापना 1 अगस्त 1957 को जयपुर में मुदालियर आयोग के तहत हुई, जिसे पी. सत्यनारायण राव समिति की सिफारिश पर अजमेर स्थानांतरित किया गया। लोक जुम्बिश परियोजना स्वीडन की संस्था सीडा (SIDA) के वित्तीय सहयोग से जून 1992 में शुरू हुई थी। समसा (SAMSA) 1 जुलाई 2018 से एसएसए, रमसा व शिक्षक शिक्षा को मिलाकर शुरू किया गया एकीकृत अभियान है। अतः विकल्प A (A-2, B-1, C-4, D-3)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24/30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सरकारी विद्यालयों में संचालित नवाचारी पहलों एवं कार्यक्रमों पर विचार कीजिए: A. राजस्थान के सभी राजकीय विद्यालयों में प्रत्येक शनिवार को 'नो बैग डे' (No Bag Day) लागू किया गया है। B. कोरोना लॉकडाउन के दौरान घर से ऑनलाइन पढ़ाई हेतु 13 अप्रैल 2020 को 'SMILE' (Social Media Interface for Learning Engagement) कार्यक्रम शुरू किया गया। C. स्माइल 2.0 (2 नवंबर 2020) तथा स्माइल 3.0 (21 जून 2021) शैक्षणिक सत्रों में डिजिटल स्टडी मैटेरियल पहुँचाने हेतु चलाए गए। D. 10वीं कक्षा उत्तीर्ण छात्रों को सही विषय संकाय चुनने में करियर मार्गदर्शन देने हेतु 27 जून 2023 से 'डायल फ्यूचर' (Dial Future) कार्यक्रम शुरू किया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2030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25/30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भौगोलिक एवं सामाजिक परिदृश्य के संदर्भ में निम्नलिखित कथनों पर विचार कीजिए: A. राजस्थान का कुल क्षेत्रफल भारत के संपूर्ण भौगोलिक क्षेत्रफल का 10.41% है। B. जनगणना 2011 के अनुसार राजस्थान में प्रति 1000 पुरुषों पर महिलाओं की संख्या (लिंगानुपात) 928 है। C. जनगणना 2011 के अनुसार राजस्थान की कुल साक्षरता दर 66.11% है। D. स्वतंत्रता पूर्व ब्रिटिश काल में राजस्थान क्षेत्र को औपचारिक रूप से 'राजपूताना' के नाम से जाना जाता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स्कूली शिक्षा विभाग राजस्थान द्वारा चलाए गए इन सभी चारों नवाचारों के तथ्य शत-प्रतिशत सही हैं। राजस्थान देश का पहला राज्य है जिसने शनिवार को बैग-रहित दिवस ('नो बैग डे') घोषित किया। कोविड काल में व्हाट्सएप ग्रुपों के माध्यम से पढ़ाई जारी रखने हेतु SMILE 1.0, 2.0 व 3.0 कार्यक्रम चलाए गए। कक्षा 10 उत्तीर्ण विद्यार्थियों को वरिष्ठ माध्यमिक स्तर पर संकाय (आर्ट्स, साइंस, कॉमर्स) के चयन में परामर्श देने हेतु 'डायल फ्यूचर' पहल 27 जून 2023 को प्रारंभ की गई।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2030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25/30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राष्ट्रीय शिक्षा नीतियों, कानूनों एवं केंद्रीय परियोजनाओं के राजस्थान में क्रियान्वयन के संबंध में कथनों पर विचार कीजिए: A. शिक्षा का अधिकार अधिनियम (RTE 2009) देश व राजस्थान में 1 अप्रैल 2010 से लागू हुआ जिसके तहत निजी स्कूलों में 25% सीटें दुर्बल वर्गों हेतु आरक्षित हैं। B. नई राष्ट्रीय शिक्षा नीति (NEP 2020) में राष्ट्रीय आंकलन केंद्र के रूप में 'परख' (PARAKH) की स्थापना का प्रस्ताव है। C. विश्व बैंक द्वारा वित्तपोषित 'स्टार्स' (STARS) परियोजना का उद्देश्य स्कूल शिक्षा की गुणवत्ता एवं प्रशासन में सुधार करना है। D. 'उल्लास - नव भारत साक्षरता कार्यक्रम' (2022-2027) का लक्ष्य 15 वर्ष या उससे अधिक आयु के असाक्षर वयस्कों को बुनियादी साक्षरता प्रदान करना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211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26/30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शिक्षा क्षेत्र के केंद्रीय कानूनों व फ्लैगशिप कार्यक्रमों के संबंध में दिए गए चारों कथन सत्य हैं। सर्वोच्च न्यायालय द्वारा वैध ठहराए गए RTE 2009 के तहत गैर-सरकारी स्कूलों की प्रवेश स्तर की कक्षाओं में 25% सीटें निर्धन बच्चों के लिए नि:शुल्क आरक्षित हैं। NEP 2020 के तहत छात्रों के सर्वांगीण मूल्यांकन हेतु 'परख' निकाय बना है। विश्व बैंक पोषित स्टार्स (Strengthening Teaching-Learning and Results for States) प्रोजेक्ट राजस्थान सहित राज्यों में क्रियान्वित है। उल्लास योजना 15+ आयु वर्ग के असाक्षरों हेतु 2022-27 तक संचालित है।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211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26/30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मध्याह्न भोजन (Mid-Day Meal) एवं पीएम पोषण से जुड़ी योजनाओं के संबंध में कथनों पर विचार कीजिए: A. मिड-डे-मील योजना की शुरुआत देश में 15 अगस्त 1995 को की गई थी। B. मिड-डे मील के तहत कक्षा 1 से 5 के बच्चे को 450 कैलोरी व 12 ग्राम प्रोटीन तथा कक्षा 6 से 8 के बच्चे को 700 कैलोरी व 20 ग्राम प्रोटीन युक्त भोजन दिया जाता है। C. राजस्थान में आमजन को मिड-डे मील से जोड़ने हेतु 2 सितंबर 2015 से 'उत्सव भोज योजना' लागू की गई। D. 1 मार्च 2024 से उत्सवों/जन्मदिन पर बच्चों को भोजन कराने या बर्तन/गैस चूल्हा दान करने हेतु 'श्रीकृष्ण भोग योजना' अधिसूचित की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27/30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विद्यालयी पोषण एवं मध्याह्न भोजन व्यवस्था से जुड़े चारों कथन पूरी तरह तथ्यपरक एवं सत्य हैं। मिड-डे मील योजना (15 अगस्त 1995) के अंतर्गत प्राथमिक स्तर पर 450 कैलोरी/12 ग्राम प्रोटीन तथा उच्च प्राथमिक स्तर पर 700 कैलोरी/20 ग्राम प्रोटीन का पोषण मानक अनिवार्य है। जनसहयोग बढ़ाने हेतु पूर्व में उत्सव भोज तथा वर्तमान में (1 मार्च 2024 से) 'श्रीकृष्ण भोग योजना' प्रारंभ की गई है जिसके तहत नागरिक विद्यालयों में भोजन प्रायोजित कर सकते हैं अथवा स्कूल बैंक खाते में राशि जमा करा सकते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27/30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चंबल नदी के किनारे स्थित राजस्थान का पहला डिजिटल/स्मार्ट गाँव 'धनौरा' (जिसे आदर्श ग्राम सम्मान मिला है) किस जिले की बारी तहसील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28/30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धौलपुर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पहला डिजिटल एवं स्मार्ट गाँव 'धनौरा' धौलपुर जिले की बारी तहसील में चंबल नदी के किनारे स्थित है। वर्ष 2014 से 'सोच बदलो, गाँव बदलो' अभियान के तहत इस गाँव का कायाकल्प किया गया जहाँ सीवरेज सिस्टम, पक्की सड़कें, सोलर लाइटें, वाई-फाई और डिजिटल इंफ्रास्ट्रक्चर विकसित किया गया जिसके लिए इसे राष्ट्रीय स्तर पर आदर्श ग्राम पुरस्कार मिला। विकल्प B, C और D धौलपुर के पड़ोसी जिले हैं, परंतु प्रशासनिक रूप से धनौरा गाँव धौलपुर में स्थित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28/30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वर्ष 2025 में राजस्थान के किस शहर में राज्य सरकार द्वारा 'राजस्थान आयुर्विज्ञान संस्थान' (Rajasthan Institute of Medical Sciences) नामक नया चिकित्सा संस्थान अनुमोदित किया गया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235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29/30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2025 में राजस्थान सरकार द्वारा राजधानी जयपुर में उच्च स्तरीय चिकित्सा शोध एवं सुपर-स्पेशलिटी स्वास्थ्य सेवाएं प्रदान करने हेतु 'राजस्थान आयुर्विज्ञान संस्थान' की स्थापना को प्रशासनिक एवं वित्तीय स्वीकृति प्रदान की गई। यह संस्थान राज्य में एसएमएस मेडिकल कॉलेज व आरयूएचएस के बाद चिकित्सा शिक्षा का प्रमुख केंद्र बनेगा। जोधपुर में एम्स तथा बीकानेर/अजमेर में पुराने मेडिकल कॉलेज स्थित हैं, परंतु नया स्वीकृत 'राजस्थान आयुर्विज्ञान संस्थान' जयपुर के लिए अनुमोदित किया गया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235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29/30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प्राथमिक एवं माध्यमिक शिक्षा सूचकांकों के संबंध में निम्नलिखित कथनों पर विचार कीजिए: A. शैक्षणिक सत्र 2023-24 में राजस्थान में प्राथमिक शिक्षा के सकल नामांकन अनुपात (GER) में विगत वर्ष की तुलना में आंशिक कमी देखी गई है। B. वर्ष 2023-24 में राजस्थान में प्राथमिक, उच्च प्राथमिक एवं माध्यमिक स्तरों पर छात्र-शिक्षक अनुपात (Pupil-Teacher Ratio) में स्पष्ट सुधार देखा गया है। C. अक्षय पात्र फाउंडेशन, नंदी फाउंडेशन, हेवल्स इंडिया, हिंदुस्तान जिंक व श्रीराम ग्रुप जैसे कॉर्पोरेट ट्रस्ट मिड-डे मील अवसंरचना में सहयोग प्रदान करते हैं। D. राजकीय विद्यालयों में 'नो बैग डे' अनिवार्य रूप से लागू करने वाला राजस्थान देश का प्रथम राज्य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30/30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संदर्भ में दिए गए चारों कथन पूर्णतः सत्य हैं। राजस्थान 3,42,239 वर्ग किमी क्षेत्रफल के साथ भारत का सबसे बड़ा राज्य है जो देश के कुल क्षेत्रफल का 10.41% (या 1/10वां भाग) है। जनगणना 2011 के अनुसार राज्य का कुल लिंगानुपात 928 (ग्रामीण 933, नगरीय 914) है। राज्य की कुल साक्षरता दर 66.11 प्रतिशत दर्ज की गई है। इसके अतिरिक्त, 1800 ई. में जॉर्ज थॉमस द्वारा इस भू-भाग के लिए सर्वप्रथम 'राजपूताना' शब्द का प्रयोग किया गया था जिसे ब्रिटिश काल में प्रशासनिक नाम मिला। चारों कथन सही होने के कारण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आर्थिक समीक्षा एवं शिक्षा विभाग के नवीनतम सूचकांकों के संबंध में चारों कथन सत्य हैं। सत्र 2023-24 के प्रशासनिक प्रतिवेदनों के अनुसार प्राथमिक स्तर पर जीईआर (GER) में हल्की गिरावट आई है किंतु नए शिक्षकों की भर्ती एवं पदस्थापन से छात्र-शिक्षक अनुपात (PTR) में सराहनीय सुधार हुआ है। इसके अतिरिक्त अक्षय पात्र, हेवल्स, हिंदुस्तान जिंक (अदम्य चेतना ट्रस्ट) जैसी निजी संस्थाएं विद्यालयों में केंद्रीयकृत रसोईघर व पोषण उपलब्ध कराती हैं। शनिवार को नो-बैग डे लागू करने वाला राजस्थान अग्रणी राज्य है। चारों कथन सत्य होने से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30/30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'विश्व जनसंख्या दिवस 2015' के लिए संयुक्त राष्ट्र द्वारा निर्धारित प्रमुख विषय-वस्तु (Theme) निम्नलिखित में से कौन-सी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यौवनोन्मुख गर्भावस्था पर ध्यान 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प्रजननीय स्वास्थ्य सेवाओं की सार्वभौमिक पहुँच</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आपातकाल में असुरक्षित (कमजोर) जनसंख्या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जनसंख्या की प्रवृत्ति एवं सम्बन्धित मामलों पर चिन्तन का समय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आपातकाल में असुरक्षित (कमजोर) जनसंख्या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यौवनोन्मुख गर्भावस्था पर ध्यान 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प्रजननीय स्वास्थ्य सेवाओं की सार्वभौमिक पहुँच</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जनसंख्या की प्रवृत्ति एवं सम्बन्धित मामलों पर चिन्तन का समय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विश्व जनसंख्या दिवस प्रतिवर्ष 11 जुलाई को मनाया जाता है तथा वर्ष 2015 के लिए इसकी आधिकारिक विषय-वस्तु 'आपातकाल में असुरक्षित (कमजोर) जनसंख्या' (Vulnerable Populations in Emergencies) रखी गई थी। इस विषय का मुख्य उद्देश्य प्राकृतिक आपदाओं, युद्ध एवं संकट के समय महिलाओं, बच्चों तथा वृद्धों की सुरक्षा व स्वास्थ्य पर ध्यान केंद्रित करना था। उल्लेखनीय है कि 11 जुलाई 1987 को विश्व की जनसंख्या 5 अरब होने के उपलक्ष्य में 1989 से यह दिवस मनाना प्रारंभ हुआ था। वर्ष 2025 के लिए इसकी विषय-वस्तु युवाओं को न्यायसंगत परिवार नियोजन हेतु सशक्त बनाने पर केंद्रित है। अन्य विकल्प पूर्ववर्ती वर्षों (जैसे 2013 व 2012) की थीम रहे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1951 से 2011 के 60 वर्षों के अंतराल में राजस्थान की कुल साक्षरता दर में कितने गुना से अधिक की ऐतिहासिक वृद्धि दर्ज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गुना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 गुना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 गुना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 गुना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040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