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पर्यटन के विकास हेतु पर्यटन निदेशालय तथा पर्यटन विभाग की स्थापना क्रमशः किन वर्षों में की गई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1951 एवं 1952 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1955 एवं 1956 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1956 एवं 1979 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1952 एवं 1958 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15 जुलाई, 2021 से 2030 तक</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 फरवरी, 2010 से 2020 तक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9 सितम्बर, 2020 से 2025 तक</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18 अप्रैल, 2022 से 2028 तक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प्राकृतिक पर्यावरण एवं वन्यजीव संरक्षण के साथ पर्यटन को बढ़ावा देने के लिए नवीन ईको-टूरिज्म नीति 15 जुलाई, 2021 को जारी की गई, जो वर्ष 2030 तक प्रभावी रहेगी। इससे पूर्व राज्य की प्रथम ईको-टूरिज्म नीति 4 फरवरी, 2010 को जारी की गई थी, अतः विकल्प A प्रथम नीति की तिथि है। विकल्प C में 9 सितम्बर, 2020 सामान्य राजस्थान पर्यटन नीति की तिथि है, न कि ईको-टूरिज्म नीति की। विकल्प D (18 अप्रैल, 2022) फिल्म पर्यटन नीति से संबंधित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5/20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फिल्म पर्यटन प्रोत्साहन नीति-2022' के संदर्भ में निम्नलिखित कथनों पर विचार कीजिए: A. इस नीति को 6 अप्रैल, 2022 को मंजूरी दी गई तथा 18 अप्रैल, 2022 को लागू किया गया। B. इसके तहत आवेदन के 15 दिनों के भीतर सभी स्वीकृतियां प्राप्त करने के लिए डिजिटल पारिस्थितिकी तंत्र का प्रावधान है। C. RTDC एवं RSHC की सम्पत्तियों में फिल्म इकाइयों के आवास पर 50% छूट का प्रावधान किया गया है। D. नीति के निर्धारित मानदंडों को पूरा करने वाली परियोजनाओं के लिए ₹2 करोड़ तक के अनुदान का प्रावधान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6/20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राष्ट्रीय व अंतरराष्ट्रीय स्तर पर फिल्म शूटिंग डेस्टिनेशन के रूप में विकसित करने हेतु राजस्थान फिल्म पर्यटन प्रोत्साहन नीति-2022 लाई गई। 6 अप्रैल, 2022 को मंत्रिमंडल द्वारा मंजूरी के बाद इसे 18 अप्रैल, 2022 को लागू किया गया, जिसमें 15 दिनों में डिजिटल एनओसी, RTDC/RSHC की संपत्तियों में 50% सब्सिडी/छूट तथा योग्य परियोजनाओं हेतु ₹2 करोड़ तक की वित्तीय सहायता का प्रावधान है। साथ ही FTII की शाखा खोलने हेतु केंद्र से समन्वय का प्रावधान भी है। चारों कथन पूर्णतः सत्य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6/20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फिल्म पर्यटन प्रोत्साहन नीति-2022 के तहत देशी एवं विदेशी फिल्म निर्माताओं को अधिकतम कितनी धनराशि की सब्सिडी (अनुदान) देने का प्रावधान किया गया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 8 करोड़ तक</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 6 करोड़ तक</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 4 करोड़ तक</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 2 करोड़ तक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2085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7/20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 2 करोड़ तक</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 8 करोड़ तक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 6 करोड़ तक</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 4 करोड़ तक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फिल्म पर्यटन प्रोत्साहन नीति-2022 के अंतर्गत राज्य में राजस्थानी या अन्य भाषाओं की फिल्मों की शूटिंग को बढ़ावा देने के लिए निर्माताओं को अधिकतम ₹2 करोड़ तक की वित्तीय सब्सिडी/अनुदान देने का स्पष्ट प्रावधान किया गया है। विकल्प A (₹ 8 करोड़), विकल्प B (₹ 6 करोड़) और विकल्प C (₹ 4 करोड़) के आंकड़े नीति में निर्धारित सीमा से अत्यधिक हैं, अतः ये विकल्प असत्य हैं। राज्य में हॉस्पिटैलिटी एवं लॉजिस्टिक्स को बढ़ावा देने के उद्देश्य से ही यह सब्सिडी सीमा ₹ 2 करोड़ रखी गई है, अतः सही उत्तर विकल्प D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2085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7/20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निम्नलिखित पर्यटन परिपथों (Circuits) को उनसे संबंधित जिलों से सुमेलित कीजिए: सूची-I: सूची-I: A. ढूंढाड़ सर्किट B. हाड़ौती सर्किट C. डेजर्ट (मरु) सर्किट D. शेखावाटी सर्किट सूची-II: 1. कोटा, बूँदी, झालावाड़, बारां 2. बीकानेर, जैसलमेर, बाड़मेर, जोधपुर 3. सीकर, झुंझुनूँ, चूरू 4. जयपुर, आमेर, आभानेरी (दौसा), टोंक</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B-4, C-3,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8/20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B-1, C-2,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B-4, C-3,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पर्यटन विकास हेतु राज्य को 10 पर्यटन सर्किटों में विभाजित किया गया है। ढूंढाड़ सर्किट के अंतर्गत जयपुर, आमेर, आभानेरी (दौसा) एवं टोंक शामिल हैं। हाड़ौती सर्किट में कोटा, बूँदी, झालावाड़ तथा बारां जिले आते हैं। डेजर्ट (मरु) सर्किट में थार मरुस्थल के मुख्य जिले बीकानेर, जैसलमेर, बाड़मेर एवं जोधपुर सम्मिलित हैं, जबकि शेखावाटी सर्किट में सीकर, झुंझुनूँ तथा चूरू शामिल हैं। अतः सही मिलान A-4, B-1, C-2, D-3 है, जो विकल्प A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8/20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राज्य के मरुस्थलीय पर्यटन विकास हेतु गठित 'मरु-त्रिकोण' (Desert Triangle) में निम्नलिखित में से कौनसा जिला शामिल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जोधपुर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बाड़मेर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109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9/20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बाड़मेर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पश्चिमी मरुस्थलीय भाग में पर्यटन स्थलों के विकास हेतु जैसलमेर, जोधपुर एवं बीकानेर जिलों को मिलाकर 'मरु-त्रिकोण' (Desert Triangle) के रूप में विकसित किया जा रहा है। इस परियोजना को जापान की अंतरराष्ट्रीय वित्तीय संस्था JBIC (पूर्वनाम OECF) के वित्तीय सहयोग से संचालित किया गया है। बाड़मेर जिला मरु-त्रिकोण के मूल भौगोलिक परिपथ में शामिल नहीं है, यद्यपि यह डेजर्ट सर्किट का भाग है। विकल्प A, B और C तीनों मरु-त्रिकोण के अभिन्न अंग हैं, अतः बाड़मेर बाहर होने के कारण सही उत्तर विकल्प D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109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9/20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पर्यटन परिपथों एवं त्रिकोणों के संबंध में निम्नलिखित कथनों पर विचार कीजिए: A. राजस्थान को कुल 10 पर्यटन सर्किटों तथा 4 पर्यटन संभागों (जोधपुर, उदयपुर, अजमेर, कोटा) में विभाजित किया गया है। B. पर्यटन मंत्रालय, भारत सरकार ने राजस्थान को 9 पर्यटन परिपथों में विभाजित किया है। C. 'स्वर्णिम त्रिभुज' (Golden Triangle) के अंतर्गत जयपुर, आगरा और दिल्ली को शामिल किया जाता है। D. गोडवाड़ पर्यटन परिपथ में केवल बीकानेर और जैसलमेर जिले शामिल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10/20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1955 एवं 1956 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1951 एवं 1952 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1956 एवं 1979 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1952 एवं 1958 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पर्यटन के व्यवस्थित विकास एवं प्रशासनिक नियंत्रण हेतु वर्ष 1955 में पर्यटन निदेशालय की स्थापना की गई थी, जिसके बाद वर्ष 1956 में पृथक पर्यटन विभाग का गठन किया गया। राज्य में पर्यटकों को आवास, भोजन तथा परिवहन जैसी आधारभूत सुविधाएं प्रदान करने के उद्देश्य से 1 अप्रैल, 1979 को राजस्थान पर्यटन विकास निगम लिमिटेड (RTDC) की स्थापना की गई, जिसका मुख्यालय जयपुर में स्थित है। विकल्प A गलत है क्योंकि 1951-52 में पर्यटन से संबंधित कोई केंद्रीय संस्था स्थापित नहीं हुई थी। विकल्प C में 1979 RTDC की स्थापना का वर्ष है, न कि विभाग का। विकल्प D के वर्ष भी असंगत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सत्य हैं क्योंकि राज्य स्तर पर 10 सर्किट व 4 संभाग हैं, केंद्रीय पर्यटन मंत्रालय के अनुसार 9 सर्किट हैं, तथा स्वर्णिम त्रिभुज (Golden Triangle) दिल्ली-आगरा-जयपुर का प्रसिद्ध राष्ट्रीय पर्यटन परिपथ है। कथन D असत्य है क्योंकि गोडवाड़ पर्यटन परिपथ में पाली (रणकपुर), सिरोही (माउण्ट आबू), जालौर और बाड़मेर जिले शामिल हैं, न कि बीकानेर-जैसलमेर (जो मरु परिपथ के भाग हैं)। चूंकि कथन D गलत है, इसलिए विकल्प B, C और D निरस्त हो जाते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10/20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सरकार द्वारा 75 वर्ष से अधिक प्राचीन किलों व महलों को होटल का दर्जा देने की नीति के तहत राज्य का पहला 'हेरिटेज होटल' किसे घोषित किया गया?</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सामोद हवेली, जयपुर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अजीत भवन, जोधपुर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सरिस्का पैलेस, अलवर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खींवसर पैलेस, नागौर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6133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11/20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अजीत भवन, जोधपुर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सामोद हवेली, जयपुर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सरिस्का पैलेस, अलवर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खींवसर पैलेस, नागौर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सरकार की नीति के अनुसार 75 वर्ष या उससे अधिक प्राचीन ऐतिहासिक किलों, महलों अथवा हवेलियों को 'हेरिटेज होटल' का दर्जा दिया जाता है। इस योजना के अंतर्गत जोधपुर स्थित 'अजीत भवन' को राजस्थान के प्रथम हेरिटेज होटल का गौरव प्राप्त हुआ। विकल्प A (सामोद हवेली), विकल्प C (सरिस्का पैलेस) तथा विकल्प D (खींवसर पैलेस) भी राज्य के प्रसिद्ध हेरिटेज होटल हैं, परंतु ये राज्य के पहले हेरिटेज होटल नहीं हैं। अतः ऐतिहासिक तथ्य के अनुसार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6133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11/20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पर्यटन विभाग के लोगो (Logo) एवं टैगलाइन के संबंध में निम्नलिखित कथनों पर विचार कीजिए: A. 29 जनवरी, 2019 को पर्यटन विभाग ने नया लोगो एवं टैगलाइन 'पधारो म्हारो देस' पुनः जारी किया। B. पर्यटन विभाग के लोगो में 'राजस्थान - द इनक्रेडिबल स्टेट ऑफ इंडिया' अंकित है। C. 'पधारो म्हारो देस' टैगलाइन को सर्वप्रथम 1993 में तत्कालीन निदेशक के. पंवार द्वारा लॉन्च किया गया था। D. वर्ष 2016 से 2019 के मध्य राजस्थान पर्यटन का स्लोगन 'जाने क्या दिख जाए' रहा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12/20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पर्यटन की ब्रांडिंग का इतिहास काफी समृद्ध रहा है। 'पधारो म्हारो देस' स्लोगन सर्वप्रथम 1993 में के. पंवार के कार्यकाल में शुरू हुआ जो 2007 तक रहा। 2016 में इसे बदलकर 'जाने क्या दिख जाए' किया गया था, परंतु 2019 में पुनः 'पधारो म्हारो देस' को आधिकारिक टैगलाइन बनाया गया। इसके लोगो में अंग्रेजी में 'Rajasthan - The Incredible State of India' तथा हिंदी में 'राजस्थान - भारत का अतुल्य राज्य' लिखा है। चारों कथन ऐतिहासिक दृष्टि से पूर्णतः सही हैं, अतः सही उत्तर विकल्प D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12/20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केंद्र सरकार के शहरी विकास मंत्रालय द्वारा 21 जनवरी, 2015 को शुरू की गई राष्ट्रीय विरासत विकास एवं संवर्द्धन योजना 'HRIDAY' का सही पूर्ण रूप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Heritage City Development and Augmentation Yojana</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Heritage of India Developed Under Awas Yojana</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Heritage Heart Development and Augmentation Yojana</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Heritage Opportunity and Regional Infrastructure Development Yojana</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158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13/20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Heritage City Development and Augmentation Yojana</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Heritage of India Developed Under Awas Yojana</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Heritage Heart Development and Augmentation Yojana</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Heritage Opportunity and Regional Infrastructure Development Yojana</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21 जनवरी, 2015 को केंद्रीय शहरी विकास मंत्रालय द्वारा देश की सांस्कृतिक विरासत के संरक्षण व विकास हेतु 'HRIDAY' योजना की शुरुआत की गई थी, जिसका पूर्ण रूप 'Heritage City Development and Augmentation Yojana' (हेरिटेज सिटी डेवलपमेंट एंड ऑग्मेंटेशन योजना) है। विकल्प B, C तथा D योजना के प्रामाणिक नाम से मेल नहीं खाते और केवल भ्रमित करने हेतु बनाए गए हैं। इस योजना का मुख्य उद्देश्य देश के 12 ऐतिहासिक व विरासत शहरों का समावेशी व सतत ढांचागत विकास करना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158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13/20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राष्ट्रीय विरासत विकास योजना 'HRIDAY' के संबंध में निम्नलिखित कथनों पर विचार कीजिए: A. इस योजना के प्रथम चरण के अंतर्गत भारत के कुल 12 शहरों की पहचान की गई थी। B. राजस्थान से केवल 'अजमेर' शहर को HRIDAY योजना में शामिल किया गया था। C. वाराणसी, अमृतसर, पुरी, द्वारका, मथुरा और गया भी इस योजना के तहत चयनित शहरों में शामिल हैं। D. चंडीगढ़ और जयपुर शहरों को इस 12 शहरों की सूची में शामिल किया गया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14/20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पूरी तरह सत्य हैं क्योंकि HRIDAY योजना में देश के 12 ऐतिहासिक शहरों (वाराणसी, अजमेर, गया, अमृतसर, मथुरा, कांचीपुरम, वेलाकन्नी, पुरी, द्वारका, बादामी, वारंगल व अमरावती) का चयन हुआ था, जिसमें राजस्थान से एकमात्र शहर अजमेर शामिल था। कथन D असत्य है क्योंकि चंडीगढ़ और जयपुर इस 12 शहरों की प्रारंभिक सूची में शामिल नहीं थे। चूंकि कथन D गलत है, अतः विकल्प B, C और D खारिज हो जाते हैं और सही उत्तर विकल्प A बनता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14/20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 सरकार के पर्यटन मंत्रालय द्वारा संचालित 'प्रसाद' (PRASHAD) योजना के संदर्भ में राजस्थान के कौनसे धार्मिक/तीर्थ स्थलों को शामिल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अजमेर एवं मालासेरी डूंगरी (भीलवाड़ा)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नाथद्वारा एवं खाटूश्यामजी</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पुष्कर एवं देशनोक</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रामदेवरा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15/20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पर्यटन को उद्योग का दर्जा दिए जाने के संदर्भ में निम्नलिखित कथनों पर विचार कीजिए: A. पर्यटन को उद्योग का दर्जा मोहम्मद युनूस समिति की सिफारिश पर दिया गया था। B. राजस्थान पर्यटन को उद्योग का दर्जा देने वाला देश का पहला राज्य था, जिसे 4 मार्च, 1989 को यह दर्जा मिला। C. राजस्थान सरकार ने 18 मई, 2022 को पर्यटन एवं हॉस्पिटैलिटी क्षेत्र को पूर्ण उद्योग का दर्जा प्रदान किया। D. राजस्थान पर्यटन विकास निगम (RTDC) की स्थापना वर्ष 1989 में की गई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अजमेर एवं मालासेरी डूंगरी (भीलवाड़ा)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नाथद्वारा एवं खाटूश्यामजी</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पुष्कर एवं देशनोक</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रामदेवरा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वित्तीय वर्ष 2014-15 में पर्यटन मंत्रालय द्वारा धार्मिक स्थलों के बुनियादी विकास एवं आध्यात्मिक संवर्द्धन हेतु 'प्रसाद' (PRASHAD) योजना शुरू की गई थी। इसमें राजस्थान से प्रारंभिक चरण में 'अजमेर' को शामिल किया गया था। तत्पश्चात 13 फरवरी, 2024 को प्रधानमंत्री द्वारा भगवान श्री देवनारायण जी के अवतरण स्थल 'मालासेरी डूंगरी' (आसींद, भीलवाड़ा) को भी इस योजना में शामिल किया गया। अन्य विकल्प धार्मिक स्थल तो हैं, परंतु वे आधिकारिक रूप से प्रसाद योजना में शामिल नहीं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15/20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सरकार की 'वरिष्ठ नागरिक तीर्थ यात्रा योजना' के संदर्भ में निम्नलिखित कथनों पर विचार कीजिए: A. यह योजना देवस्थान विभाग द्वारा संचालित की जाती है (पूर्व नाम दीनदयाल उपाध्याय वरिष्ठ नागरिक तीर्थ यात्रा योजना-2016)। B. बजट 2025-26 के तहत वरिष्ठ नागरिकों को रेल तथा हवाई जहाज दोनों माध्यमों से तीर्थ यात्रा कराई जाती है। C. योजना के अंतर्गत पशुपतिनाथ मंदिर (काठमांडू, नेपाल) की हवाई यात्रा का भी प्रावधान है। D. तीर्थ यात्रा हेतु 100% अतिरिक्त यात्रियों की प्रतीक्षा सूची (Waitlist) तैयार की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16/20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सरकार के देवस्थान विभाग द्वारा वरिष्ठ नागरिकों को निशुल्क तीर्थ दर्शन कराने हेतु यह योजना चलाई जाती है। इसमें वरिष्ठ नागरिकों को ट्रेन एवं वायुयान दोनों से प्रमुख तीर्थ स्थलों की यात्रा कराई जाती है, जिसमें नेपाल स्थित पशुपतिनाथ मंदिर की हवाई यात्रा भी शामिल है। इसके साथ ही योजना में पारदर्शिता और सीटों की पूर्ति के लिए 100% अतिरिक्त यात्रियों की प्रतीक्षा सूची बनाने का नियम है। दिए गए सभी चारों कथन योजना के प्रावधानों के अनुरूप सत्य हैं, अतः सही उत्तर विकल्प D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16/20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सरकार के 'पंच गौरव' कार्यक्रम के तहत चयनित जिलों को उनके संबंधित पर्यटन/धार्मिक स्थलों से सुमेलित कीजिए: सूची-I (जिला): सूची-I: A. जयपुर B. अलवर C. कोटा D. सीकर सूची-II: 1. चम्बल रिवर फ्रंट 2. खाटू श्यामजी 3. आमेर दुर्ग 4. सरिस्का टाइगर रिजर्व</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2207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17/20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सरकार द्वारा राज्य के प्रत्येक जिले की सांस्कृतिक व ऐतिहासिक पहचान को स्थापित करने के लिए 'पंच गौरव' पहल शुरू की गई है। इसके अंतर्गत जयपुर जिले के लिए आमेर दुर्ग, अलवर जिले के लिए सरिस्का टाइगर रिजर्व, कोटा जिले के लिए चम्बल रिवर फ्रंट तथा सीकर जिले के लिए प्रसिद्ध खाटू श्यामजी मंदिर को जिलावार प्रतिनिधित्व हेतु चुना गया है। अतः सही मिलान A-3, B-4, C-1, D-2 बनता है, जो विकल्प A में सही दर्शाया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2207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17/20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पर्यटन स्थलों को उनकी भौगोलिक अवस्थिति (जिलों) से सुमेलित कीजिए: सूची-I (पर्यटन स्थल): सूची-I: A. बाला किला B. देलवाड़ा मंदिर C. स्वर्ण कोठी D. चौरासी खम्भों की छतरी सूची-II: 1. माउण्ट आबू (सिरोही) 2. टोंक 3. बूँदी 4. अलवर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18/20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B-1, C-2,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बाला किला ऐतिहासिक रूप से अलवर जिले में स्थित है। प्रसिद्ध देलवाड़ा/दिलवाड़ा जैन मंदिर सिरोही जिले के माउण्ट आबू में स्थित हैं। अपनी भव्य नक्काशी एवं शीशम कला हेतु प्रसिद्ध स्वर्ण कोठी टोंक जिले में स्थित है। चौरासी खम्भों की छतरी बूँदी जिले में स्थित एक प्रमुख ऐतिहासिक स्मारक है। अतः सही मिलान A-4, B-1, C-2, D-3 है, जो विकल्प A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18/20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ऐतिहासिक एवं सांस्कृतिक पर्यटन स्थलों को उनके संबंधित जिलों से सुमेलित कीजिए: सूची-I: सूची-I: A. गेटोर की छत्रियां B. अहार म्यूजियम C. मीरा मन्दिर D. कर्ण महल सूची-II: 1. उदयपुर 2. चित्तौड़गढ़ 3. बीकानेर 4. जयपुर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4231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19/20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B-1, C-2,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जयपुर राजवंश के पूर्व शासकों का शाही श्मशान स्थल गेटोर (जयपुर) में स्थित है। प्रसिद्ध पुरातात्विक आहाड़ सभ्यता से संबंधित अहार म्यूजियम उदयपुर में स्थित है। भक्ति शिरोमणि मीराबाई का ऐतिहासिक मीरा मंदिर चित्तौड़गढ़ दुर्ग परिसर में स्थित है, तथा कर्ण महल बीकानेर के जूनागढ़ दुर्ग में स्थित है। अतः A-4, B-1, C-2, D-3 सही सुमेलन है, जो विकल्प A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4231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19/20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प्रमुख धार्मिक व ऐतिहासिक पर्यटन स्थलों को उनके जिलों से सुमेलित कीजिए: सूची-I: सूची-I: A. लोहागढ़ दुर्ग B. कैला देवी मंदिर C. नाकोड़ा तीर्थ D. त्रिपुरा सुन्दरी मंदिर सूची-II: 1. करौली 2. बालोतरा 3. बाँसवाड़ा 4. भरतपुर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B-4, C-3, D-2</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20/20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पूरी तरह सही हैं क्योंकि मोहम्मद युनूस समिति की सिफारिश पर 4 मार्च, 1989 को राजस्थान में पर्यटन को उद्योग का दर्जा दिया गया था, और 18 मई, 2022 को पर्यटन व हॉस्पिटैलिटी क्षेत्र को पूर्ण उद्योग का दर्जा दिया गया। कथन D असत्य है क्योंकि राजस्थान पर्यटन विकास निगम लिमिटेड (RTDC) की स्थापना 1 अप्रैल, 1979 को हुई थी, न कि 1989 में। विकल्प B, C और D में कथन D को शामिल किया गया है जो गलत है, इसलिए वे उत्तर नहीं हो सकते। अतः केवल A, B और C सही होने के कारण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B-1, C-2,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B-4, C-3,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भरतपुर का लोहागढ़ दुर्ग महाराजा सूरजमल द्वारा निर्मित एक अजय दुर्ग है। कैला देवी का प्रसिद्ध शक्तिपीठ करौली जिले में स्थित है। प्रसिद्ध जैन तीर्थ स्थल नाकोड़ा बालोतरा (पूर्व बाड़मेर) जिले में स्थित है, जबकि शक्तिपीठ त्रिपुरा सुन्दरी (तुरताई माता) का मंदिर बाँसवाड़ा जिले में उमराई के पास स्थित है। अतः सही मिलान A-4, B-1, C-2, D-3 है, जो विकल्प A में दर्शाया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20/20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राजस्थान की प्रथम पर्यटन नीति किस वर्ष घोषित की गई थी?</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27 सितम्बर, 2001</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अप्रैल, 1979</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9 सितम्बर, 2020</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 दिसम्बर, 2024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036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27 सितम्बर, 2001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अप्रैल, 1979</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9 सितम्बर, 2020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 दिसम्बर, 2024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सरकार द्वारा राज्य की प्रथम पर्यटन नीति 27 सितम्बर, 2001 को घोषित की गई थी, जिसके बाद वर्ष 2007 में द्वितीय पर्यटन नीति जारी की गई। विकल्प B (1 अप्रैल, 1979) राजस्थान पर्यटन विकास निगम (RTDC) की स्थापना की तिथि है, इसलिए यह विकल्प गलत है। विकल्प C (9 सितम्बर, 2020) नवीन राजस्थान पर्यटन नीति के लागू होने की तिथि है। विकल्प D (4 दिसम्बर, 2024) राजस्थान पर्यटन इकाई नीति (RTUP) के लागू होने की तिथि को दर्शाता है। अतः प्रथम पर्यटन नीति की सही घोषणा तिथि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036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नवीन पर्यटन नीतियों से संबंधित निम्नलिखित कथनों पर विचार कीजिए: A. नवीन 'राजस्थान पर्यटन नीति-2020' की अधिसूचना 9 सितम्बर, 2020 को लागू की गई। B. नवीन 'राजस्थान ग्रामीण पर्यटन नीति' 24 नवम्बर, 2022 को लागू की गई थी। C. 'राजस्थान पर्यटन इकाई नीति (RTUP)' 4 दिसम्बर, 2024 को लागू हुई। D. 'राजस्थान पर्यटन नीति-2025' का शुभारम्भ 10 दिसम्बर, 2025 को जयपुर में किया गया।</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में पर्यटन के समग्र विकास के लिए समय-समय पर नवीन नीतियां जारी की गई हैं। 9 सितम्बर, 2020 को नवीन राजस्थान पर्यटन नीति अधिसूचित की गई, जबकि ग्रामीण क्षेत्रों में पर्यटन को बढ़ावा देने के लिए 24 नवम्बर, 2022 को ग्रामीण पर्यटन नीति लागू की गई थी। इसके अतिरिक्त 4 दिसम्बर, 2024 को राजस्थान पर्यटन इकाई नीति तथा 10 दिसम्बर, 2025 को जयपुर से राजस्थान पर्यटन नीति-2025 की शुरुआत की गई। चूंकि प्रश्न में दिए गए चारों कथन प्रशासनिक व ऐतिहासिक दृष्टिकोण से पूर्णतः सत्य हैं, अतः सही उत्तर विकल्प D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नवीन ईको-टूरिज्म नीति (Eco-Tourism Policy) की समय-अवधि क्या निर्धारित की गई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4 फरवरी, 2010 से 2020 तक</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15 जुलाई, 2021 से 2030 तक</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9 सितम्बर, 2020 से 2025 तक</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18 अप्रैल, 2022 से 2028 तक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5/20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