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भारत एवं राजस्थान में लोक सेवा आयोग की ऐतिहासिक पृष्ठभूमि के संदर्भ में निम्नलिखित कथनों पर विचार कीजिए: A. भारत में सर्वप्रथम वर्ष 1926 में 1919 के भारत सरकार अधिनियम के तहत ली कमीशन (1924) की सिफारिश पर लोक सेवा आयोग का गठन किया गया था। B. स्वतंत्रता प्राप्ति के समय तक राजस्थान की केवल चार रियासतों ने अपनी प्रशासनिक सेवाओं के लिए लोक सेवा आयोग स्थापित किए थे। C. राजस्थान की रियासतों में सर्वप्रथम जोधपुर में 1939, जयपुर में 1940 तथा बीकानेर में 1946 में राज्य लोक सेवा आयोग ने कार्य प्रारम्भ किया। D. 16 अगस्त, 1949 को जयपुर, जोधपुर और बीकानेर के रियासती लोक सेवा आयोगों को समाप्त कर दिया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अनुच्छेद 316(1)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315(1)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317(2)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318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अनुच्छेद 316(1) में स्पष्ट प्रावधान है कि राज्य लोक सेवा आयोग के अध्यक्ष और सदस्यों की नियुक्ति राज्य के राज्यपाल द्वारा मुख्यमंत्री की सलाह पर की जाएगी। अनुच्छेद 315(1) में केवल आयोग के गठन का प्रावधान है। अनुच्छेद 317(2) जाँच के दौरान निलंबन से संबंधित है तथा अनुच्छेद 318 सदस्यों की संख्या एवं सेवा शर्तों के अवधारण से संबंधित है। परंपरा के अनुसार आयोग के वरिष्ठतम सदस्य को अध्यक्ष बनाया जा सकता है या राज्यपाल किसी योग्य व्यक्ति को अध्यक्ष नियुक्त कर सकता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लोक सेवा आयोग के सदस्यों के कार्यकाल एवं पुनर्नियुक्ति की संवैधानिक शर्तों के संबंध में निम्नलिखित कथनों पर विचार कीजिए: A. आयोग के सदस्य अपने पद ग्रहण की तारीख से 6 वर्ष की अवधि या 62 वर्ष की आयु (जो भी पहले हो) तक पद धारण करते हैं। B. संघ लोक सेवा आयोग (UPSC) के सदस्यों के लिए सेवानिवृत्ति की अधिकतम आयु सीमा 65 वर्ष है। C. लोक सेवा आयोग का सदस्य अपनी पदावधि की समाप्ति पर उसी पद पर पुनर्नियुक्ति का पात्र होता है। D. आयोग का कोई सदस्य कार्यकाल समाप्त होने के बाद अध्यक्ष पद पर नियुक्त किया जा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316(3) के अनुसार लोक सेवा आयोग का सदस्य अपनी पदावधि समाप्त होने पर उसी पद पर पुनर्नियुक्त होने का पात्र नहीं होता, इसलिए कथन C असत्य है। कथन A सत्य है क्योंकि राज्य आयोग में कार्यकाल 6 वर्ष या 62 वर्ष की आयु होता है। कथन B सत्य है कि UPSC में यह सीमा 65 वर्ष है। कथन D सत्य है क्योंकि सदस्य को कार्यकाल समाप्ति के बाद अध्यक्ष पद पर नियुक्त किया जा सकता है जो 6 वर्ष या 62 वर्ष की आयु तक कार्य करेगा। अतः केवल कथन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संविधान के किस अनुच्छेद के अनुसार राज्य लोक सेवा आयोग के सदस्यों की संख्या तथा उनकी सेवा शर्तों का निर्धारण राज्यपाल द्वारा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316</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317</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318</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319</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7/20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अनुच्छेद 318</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316</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317</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319</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अनुच्छेद 318 के तहत राज्यपाल को आयोग के सदस्यों की संख्या और उनकी सेवा शर्तों को विनियमित करने के लिए नियम बनाने की शक्ति प्राप्त है, बशर्ते नियुक्ति के बाद अलाभकारी परिवर्तन न किया जाए। अनुच्छेद 316 नियुक्ति एवं कार्यकाल से संबंधित है। अनुच्छेद 317 सदस्यों को पद से हटाने व निलंबित करने से संबंधित है। अनुच्छेद 319 पद पर न रहने पर नियोजन पर प्रतिषेध से संबंधित है। अतः सेवा शर्तों के निर्धारण की शक्ति अनुच्छेद 318 में वर्णित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7/20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लोक सेवा आयोग (RPSC) में समय-समय पर स्वीकृत कुल सदस्य संख्या (अध्यक्ष सहित) का संबंधित वर्षों के साथ सही मिलान कीजिए: सूची-I: सूची-I: A. 1949 (गठन के समय) B. 1965 C. 1985 D. 2011 सूची-II: 1. अध्यक्ष + 4 सदस्य = 5 2. अध्यक्ष + 2 सदस्य = 3 3. अध्यक्ष + 7 सदस्य = 8 4. अध्यक्ष + 5 सदस्य = 6</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8/20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RPSC में सदस्य संख्या के विकास क्रम के अनुसार: 1949 में गठन के समय 1 अध्यक्ष + 2 सदस्य (कुल 3) थे। 1965 में इसे बढ़ाकर 1 अध्यक्ष + 4 सदस्य (कुल 5) किया गया। 1985 में बढ़ाकर 1 अध्यक्ष + 5 सदस्य (कुल 6) किया गया। 2011 (27 जून 2011) में बढ़ाकर 1 अध्यक्ष + 7 सदस्य (कुल 8) किया गया। वर्ष 2025 (17 जुलाई 2025) में इसे बढ़ाकर 1 अध्यक्ष + 10 सदस्य (कुल 11) कर दिया गया है। अतः सही सुमेलन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8/20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किन वर्षों में राजस्थान लोक सेवा आयोग के सदस्यों की संख्या (अध्यक्ष के अतिरिक्त) को क्रमशः 3 से बढ़ाकर 4 और फिर 4 से बढ़ाकर 5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1972 और 1980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1973 और 1981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1974 और 1982</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1975 और 1983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9/20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1973 और 1981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1972 और 1980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1974 और 1982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1975 और 1983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RPSC की वार्षिक रिपोर्ट के अनुसार आयोग के सदस्यों की संख्या में क्रमिक वृद्धि की गई। वर्ष 1973 में सदस्यों की संख्या 3 से बढ़ाकर 4 की गई तथा वर्ष 1981 में इसे 4 से बढ़ाकर 5 किया गया। इसके बाद वर्ष 1985 में 5 से 6 तथा 2011 में 7 सदस्य किए गए। विकल्प A, C और D में दिए गए वर्ष ऐतिहासिक आंकड़ों से मेल नहीं खाते हैं। अतः सही उत्तर विकल्प B (1973 और 1981)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9/20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लोक सेवा आयोग के अध्यक्ष या सदस्य को पद से हटाने एवं निलंबित करने की प्रक्रिया के संदर्भ में निम्नलिखित कथनों पर विचार कीजिए: A. आयोग के अध्यक्ष या किसी सदस्य को केवल कदाचार के आधार पर राष्ट्रपति के आदेश द्वारा ही हटाया जा सकता है। B. हटाने से पूर्व उच्चतम न्यायालय द्वारा अनुच्छेद 145 के तहत विहित प्रक्रिया से जाँच में दोष सिद्ध होना अनिवार्य है। C. उच्चतम न्यायालय द्वारा जाँच के दौरान राज्यपाल आरोपी अध्यक्ष या सदस्य को निलंबित कर सकता है। D. यदि अध्यक्ष या सदस्य दिवालिया घोषित हो जाए तो राष्ट्रपति उसे उच्चतम न्यायालय की जाँच के बिना भी सीधे हटा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10/20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स्वतंत्रता प्राप्ति के समय तक राजस्थान की केवल तीन रियासतों (जोधपुर, जयपुर और बीकानेर) ने ही अपने लोक सेवा आयोग स्थापित किए थे, इसलिए कथन B असत्य है। कथन A सत्य है क्योंकि 1924 के ली कमीशन की सिफारिश पर 1926 में केंद्रीय लोक सेवा आयोग बना था। कथन C सत्य है कि जोधपुर (1939), जयपुर (1940) और बीकानेर (1946) में आयोगों ने कार्य शुरू किया। कथन D भी सत्य है कि 16 अगस्त 1949 को इन तीनों रियासती आयोगों को समाप्त कर दिया गया ताकि एकीकृत राजस्थान लोक सेवा आयोग का गठन किया जा सके। इस प्रकार केवल A, C और D सही कथन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317 के अनुसार RPSC के अध्यक्ष व सदस्यों को पद से हटाने की शक्ति केवल भारत के राष्ट्रपति के पास है। सिद्ध कदाचार के मामले में उच्चतम न्यायालय (Art. 145) की जाँच रिपोर्ट मिलने पर राष्ट्रपति आदेश जारी करता है (कथन A व B सही)। जाँच के दौरान निलंबन का अधिकार राज्य के राज्यपाल को प्राप्त है (कथन C सही)। यदि सदस्य दिवालिया हो, अयोग्यता या मानसिक/शारीरिक शैथिल्य से ग्रसित हो या लाभ का पद ले ले तो बिना जाँच के राष्ट्रपति सीधे हटा सकता है (कथन D सही)।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संविधान के किस अनुच्छेद के तहत राज्य की सेवाओं में नियुक्तियों के लिए परीक्षाओं का संचालन करना राज्य लोक सेवा आयोग का मुख्य कर्तव्य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320(1)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320(3)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321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322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11/20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अनुच्छेद 320(1)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320(3)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321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322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320(1) में यह स्पष्ट प्रावधान है कि राज्य की सेवाओं में नियुक्तियों के लिए परीक्षाओं का संचालन करना राज्य लोक सेवा आयोग का प्राथमिक कार्य होगा। अनुच्छेद 320(3) में राज्य सरकार द्वारा विभिन्न प्रशासनिक व अनुशासनात्मक मामलों में आयोग से परामर्श लेने का प्रावधान है। अनुच्छेद 321 के तहत राज्य विधानमंडल अधिनियम बनाकर आयोग के कार्यों का विस्तार कर सकता है। अनुच्छेद 322 आयोग के व्यय से संबंधित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11/20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सरकार द्वारा राज्य लोक सेवा आयोग से अनिवार्य परामर्श लिए जाने वाले विषयों (अनुच्छेद 320(3)) के संबंध में निम्नलिखित कथनों पर विचार कीजिए: A. सिविल सेवाओं और पदों के लिए भर्ती की पद्धतियों से संबंधित सभी विषयों पर परामर्श लिया जाता है। B. सिविल सेवाओं में पदोन्नति एवं एक सेवा से दूसरी सेवा में अंतरण (Transfer) हेतु अनुसरण किए जाने वाले सिद्धांतों पर परामर्श लिया जाता है। C. राज्य सरकार के अधीन सेवारत व्यक्ति को प्रभावित करने वाले अनुशासनात्मक मामलों पर अनिवार्य परामर्श लिया जाता है। D. सिविल सेवकों के नियमित अंतर्विभागीय स्थानांतरण (Routine Transfers) पर आयोग से अनिवार्य परामर्श लिया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12/20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सिविल सेवकों के सामान्य या नियमित अंतर्विभागीय स्थानांतरण (Routine Transfers) पर राज्य लोक सेवा आयोग से कोई परामर्श नहीं लिया जाता है, इसलिए कथन D असत्य है। अनुच्छेद 320(3) के अनुसार भर्ती पद्धतियों (कथन A), पदोन्नति एवं एक सेवा से दूसरी सेवा में अंतरण के सिद्धांतों (कथन B) तथा अनुशासनात्मक मामलों व पेंशन/क्षतिपूर्ति दावों (कथन C) पर आयोग से परामर्श लेना अनिवार्य होता है। अतः केवल कथन A, B और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12/20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किस मामले में राज्य सरकार के लिए राजस्थान लोक सेवा आयोग से परामर्श लेना संवैधानिक रूप से अनिवार्य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सिविल सेवाओं में भर्ती हेतु आयोजित की जाने वाली परीक्षाओं के पाठ्यक्रम निर्धारण 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सेवा के अधिकारियों की पदोन्नति हेतु पात्रता मापदंडों 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नौकरियों में पिछड़े वर्गों, अनुसूचित जाति एवं जनजाति के लिए पदों के आरक्षण के प्रावधान 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सेवा के दौरान हुई शारीरिक क्षति के लिए पेंशन/क्षतिपूर्ति के दावों 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13/20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नौकरियों में पिछड़े वर्गों, अनुसूचित जाति एवं जनजाति के लिए पदों के आरक्षण के प्रावधान 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सिविल सेवाओं में भर्ती हेतु आयोजित की जाने वाली परीक्षाओं के पाठ्यक्रम निर्धारण 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सेवा के अधिकारियों की पदोन्नति हेतु पात्रता मापदंडों 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सेवा के दौरान हुई शारीरिक क्षति के लिए पेंशन/क्षतिपूर्ति के दावों 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अनुच्छेद 320(4) के तहत राज्य सरकार द्वारा पिछड़े वर्गों, SC एवं ST के लिए सरकारी नौकरियों में पदों के आरक्षण का प्रावधान करते समय लोक सेवा आयोग से परामर्श लेना आवश्यक नहीं है। विकल्प A, B और D सभी अनुच्छेद 320(3) के अंतर्गत आयोग के परामर्श क्षेत्र में आते हैं। इसलिए आरक्षण नीतियों और सेवाओं के पदों में छूट के मामलों को आयोग के परामर्श के दायरे से बाहर रखा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13/20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भारतीय संविधान के अनुच्छेद 322 के अनुसार राजस्थान लोक सेवा आयोग के अध्यक्ष, सदस्यों एवं कर्मचारियों के वेतन, भत्ते तथा पेंशन सहित समस्त व्यय किस पर भारित 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 की संचित निधि पर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राज्य की संचित निधि 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राज्य की आकस्मिकता निधि पर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राज्य के लोक लेखे 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14/20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राज्य की संचित निधि 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 की संचित निधि 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की आकस्मिकता निधि 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के लोक लेखे 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322 के अनुसार राज्य लोक सेवा आयोग के सदस्यों व कर्मचारियों के वेतन, भत्ते और पेंशन सहित आयोग के सभी प्रशासनिक व्यय राज्य की संचित निधि (Consolidated Fund of the State) पर भारित होते हैं। भारित व्यय होने के कारण इस पर राज्य विधानसभा में मतदान नहीं होता। भारत की संचित निधि पर संघ लोक सेवा आयोग (UPSC) के व्यय भारित होते हैं। राज्य की आकस्मिकता निधि अप्रत्याशित व्ययों के लिए होती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14/20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लोक सेवा आयोग के वार्षिक प्रतिवेदन (Annual Report) से संबंधित संवैधानिक व्यवस्थाओं के संदर्भ में निम्नलिखित कथनों पर विचार कीजिए: A. अनुच्छेद 323 के अनुसार राज्य लोक सेवा आयोग प्रतिवर्ष अपने कार्यों का सम्पूर्ण विवरण राज्य के मुख्यमंत्री को सौंपता है। B. राज्यपाल आयोग के प्रतिवेदन को राज्य विधानमंडल के समक्ष रखवाता है। C. यदि सरकार आयोग की किसी सलाह को स्वीकार नहीं करती है तो उसका ज्ञापन (Memorandum) कारण सहित विधानमंडल में प्रस्तुत करना होता है। D. आयोग अपना प्रतिवेदन सीधे भारत के राष्ट्रपति को प्रेषित नहीं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15/20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लोक सेवा आयोग (RPSC) के गठन एवं अध्यादेश के संबंध में निम्नलिखित कथनों पर विचार कीजिए: A. राजस्थान लोक सेवा आयोग अध्यादेश 20 अगस्त, 1949 को राजस्थान राज-पत्र में प्रकाशन के साथ प्रभाव में आया। B. अध्यादेश की धारा 1(3) के पालन में 22 दिसम्बर, 1949 को राजपत्र में गजट नोटिफिकेशन जारी होने पर RPSC अस्तित्व में आया। C. RPSC की स्थापना प्रारम्भ में अजमेर शहर में की गई थी। D. आयोग के प्रथम अध्यक्ष सर एस. के. घोष को नियुक्त किया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323 के तहत आयोग अपना वार्षिक प्रतिवेदन राज्य के राज्यपाल को सौंपता है, न कि मुख्यमंत्री को, इसलिए कथन A असत्य है। राज्यपाल इस प्रतिवेदन को राज्य विधानमंडल के दोनों/एक सदन के समक्ष प्रस्तुत करवाता है (कथन B सत्य)। यदि राज्य सरकार आयोग की किसी सिफारिश को अमान्य करती है तो अस्वीकृति के कारणों का ज्ञापन विधानमंडल में रखना अनिवार्य है (कथन C सत्य)। राज्य आयोग का प्रतिवेदन राष्ट्रपति को नहीं बल्कि राज्यपाल को ही जाता है (कथन D सत्य)। अतः केवल B, C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15/20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लोक सेवा आयोग के अध्यक्षों/सदस्यों एवं उनके विशिष्ट तथ्यों का सही मिलान कीजिए: सूची-I: सूची-I: A. सर एस. के. घोष B. श्री डी. एस. तिवाड़ी C. श्री बी. एल. रावत D. श्री एन. के. बैरवा सूची-II: 1. RPSC के सचिव एवं अध्यक्ष दोनों पदों पर रहने वाले 2. आयोग के प्रथम अध्यक्ष 3. न्यूनतम कार्यकाल वाले अध्यक्ष (34 दिन) 4. अधिकतम कार्यकाल वाले अध्यक्ष (1951 से 1958)</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16/20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C-3,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RPSC के अध्यक्षों के संबंध में: सर एस. के. घोष आयोग के प्रथम अध्यक्ष (1949) थे। श्री डी. एस. तिवाड़ी का कार्यकाल अध्यक्ष के रूप में सबसे लंबा (8 अगस्त 1951 से 20 जनवरी 1958 - लगभग 6.5 वर्ष) रहा। डॉ. बी. एल. रावत का कार्यकाल सबसे कम (1 अगस्त 1966 से 3 सितंबर 1966 - मात्र 34 दिन) रहा। श्री एन. के. बैरवा ऐसे प्रशासनिक अधिकारी थे जो RPSC के सचिव तथा बाद में अध्यक्ष दोनों पदों पर रहे। अतः सही सुमेलन A-2, B-4, C-3,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16/20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लोक सेवा आयोग के अध्यक्षों एवं सदस्यों के संबंध में निम्नलिखित कथनों पर विचार कीजिए: A. डॉ. बी. एल. रावत, रामसिंह चौहान, डॉ. दीन दयाल और डॉ. एस. एस. टाक RPSC के अध्यक्ष रहे हैं। B. डॉ. जी. पी. पिलानिया RPSC के सदस्य (1989-1994) रहे, परंतु वे कभी कार्यवाहक अध्यक्ष नहीं बने। C. श्री एल. एल. जोशी, एस. एस. टाक तथा एच. एन. मीणा RPSC के कार्यवाहक अध्यक्ष के रूप में कार्य कर चुके हैं। D. RPSC के अध्यक्ष पद पर केवल IAS अधिकारियों को ही नियुक्त किया जा सकता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17/20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RPSC का अध्यक्ष किसी भी क्षेत्र के योग्य व्यक्ति (शिक्षाविद, पूर्व प्रशासनिक अधिकारी, न्यायाधीश आदि) को बनाया जा सकता है, केवल IAS होना अनिवार्य नहीं है, इसलिए कथन D असत्य है। कथन A सत्य है कि बी. एल. रावत, रामसिंह चौहान, दीन दयाल व एस. एस. टाक अध्यक्ष रहे। कथन B सत्य है कि जी. पी. पिलानिया केवल सदस्य थे, कार्यवाहक अध्यक्ष नहीं। कथन C भी सत्य है कि एल. एल. जोशी, एस. एस. टाक व एच. एन. मीणा कार्यवाहक अध्यक्ष रहे हैं। अतः केवल कथन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17/20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लोक सेवा आयोग की महिला सदस्यों के संबंध में निम्नलिखित कथनों पर विचार कीजिए: A. श्रीमती कान्ता कथुरिया RPSC की प्रथम महिला सदस्य (1989-1995) थीं। B. श्रीमती कान्ता कथुरिया एवं डॉ. प्रकाशवती शर्मा RPSC की ऐसी महिला सदस्य हैं जो संघ लोक सेवा आयोग (UPSC) की सदस्य भी रहीं। C. श्रीमती कमला भील, श्रीमती दिव्या सिंह, संगीता आर्य तथा डॉ. मंजू शर्मा भी RPSC की सदस्य रह चुकी हैं। D. अब तक RPSC में कोई भी महिला अध्यक्ष या सदस्य नियुक्त नहीं हुई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18/20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D पूरी तरह असत्य है क्योंकि RPSC में कई महिलाएँ सदस्य के रूप में नियुक्त हुई हैं। कथन A सत्य है कि कान्ता कथुरिया प्रथम महिला सदस्य थीं। कथन B सत्य है कि कान्ता कथुरिया (1995-1999) और प्रकाशवती शर्मा (2005 से) UPSC की सदस्य भी बनीं। कथन C भी सत्य है कि कमला भील, दिव्या सिंह, संगीता आर्य तथा डॉ. मंजू शर्मा RPSC की महिला सदस्य रही हैं। अतः केवल कथन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18/20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लोक सेवा आयोग से संबंधित निम्नलिखित कथनों में से सही कथन का चयन कीजिए:</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आयोग के सभी सदस्य ऐसे व्यक्ति होने अनिवार्य हैं जिन्हें भारत या राज्य सरकार के अधीन कम से कम 10 वर्ष का प्रशासनिक अनुभव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आयोग के कम से कम आधे (50%) सदस्य ऐसे होने चाहिए जिन्हें अपनी नियुक्ति की तारीख पर भारत या राज्य सरकार के अधीन कम से कम 10 वर्ष का पद धारण करने का अनुभव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आयोग के सभी सदस्यों का चयन केवल राजस्थान लोक सेवा आयोग की लिखित परीक्षा द्वारा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आयोग के सदस्यों का वेतन राज्य की आकस्मिकता निधि से दिया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19/20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आयोग के कम से कम आधे (50%) सदस्य ऐसे होने चाहिए जिन्हें अपनी नियुक्ति की तारीख पर भारत या राज्य सरकार के अधीन कम से कम 10 वर्ष का पद धारण करने का अनुभव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आयोग के सभी सदस्य ऐसे व्यक्ति होने अनिवार्य हैं जिन्हें भारत या राज्य सरकार के अधीन कम से कम 10 वर्ष का प्रशासनिक अनुभव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आयोग के सभी सदस्यों का चयन केवल राजस्थान लोक सेवा आयोग की लिखित परीक्षा द्वारा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आयोग के सदस्यों का वेतन राज्य की आकस्मिकता निधि से दिया जाता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316(1) के परंतु के अनुसार यह आवश्यक है कि आयोग के कम से कम आधे (50%) सदस्य ऐसे व्यक्ति हों जिन्होंने भारत सरकार या किसी राज्य सरकार के अधीन कम से कम 10 वर्ष तक पद धारण किया हो (कथन B सत्य)। कथन A गलत है क्योंकि सभी सदस्यों के लिए 10 वर्ष का अनुभव अनिवार्य नहीं है (शेष आधे सदस्य अन्य क्षेत्रों से हो सकते हैं)। कथन C गलत है क्योंकि सदस्यों की नियुक्ति सीधे राज्यपाल द्वारा की जाती है। कथन D गलत है क्योंकि वेतन राज्य की संचित निधि पर भारित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19/20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हरिशचन्द्र माथुर राजस्थान राज्य लोक प्रशासन संस्थान (HCMRIPA) से संबंधित निम्नलिखित कथनों पर विचार कीजिए: A. राज्य के प्रशासनिक अधिकारियों को प्रशिक्षण प्रदान करने के लिए 14 नवम्बर, 1957 को जोधपुर में अधिकारी प्रशिक्षण स्कूल (OTS) की स्थापना की गई थी। B. वर्ष 1963 में अधिकारी प्रशिक्षण स्कूल (OTS) को जोधपुर से जयपुर स्थानांतरित कर दिया गया। C. वर्ष 1969 में इसका नाम राज्य के प्रसिद्ध प्रशासक एवं सांसद स्व. श्री हरिशचन्द्र माथुर की स्मृति में 'HCMRIPA' किया गया। D. 'प्रशासनिका' हरिशचन्द्र माथुर लोक प्रशासन संस्थान, जयपुर द्वारा प्रकाशित की जाने वाली अर्द्धवार्षिक पत्रिका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20/20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लोक सेवा आयोग की स्थापना प्रारम्भ में जयपुर में की गई थी, न कि अजमेर में, इसलिए कथन C पूरी तरह से असत्य है। कथन A सत्य है कि 20 अगस्त 1949 को RPSC अध्यादेश प्रभाव में आया था। कथन B सत्य है कि धारा 1(3) के तहत 22 दिसम्बर 1949 को अधिसूचना जारी होने पर आयोग अस्तित्व में आया, जिससे 22 दिसम्बर 1949 को स्थापना तिथि माना जाता है। कथन D भी सत्य है कि राजस्थान उच्च न्यायालय के तत्कालीन मुख्य न्यायाधीश सर एस. के. घोष को आयोग का पहला अध्यक्ष बनाया गया था। अतः कथन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के नवचयनित प्रशासनिक अधिकारियों को उच्च स्तरीय प्रशिक्षण देने के उद्देश्य से 14 नवंबर 1957 को जोधपुर में अधिकारी प्रशिक्षण स्कूल (OTS) शुरू किया गया (कथन A)। 1963 में इसे जयपुर स्थानांतरित किया गया (कथन B)। 1969 में इसका नामकरण पूर्व सांसद व प्रशासक स्व. हरिशचन्द्र माथुर के नाम पर HCMRIPA किया गया (कथन C)। इस संस्थान द्वारा लोक प्रशासन से संबंधित शोध व गतिविधियों पर 'प्रशासनिका' नामक अर्द्धवार्षिक पत्रिका प्रकाशित की जाती है (कथन D)।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20/20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के पुनर्गठन के पश्चात् किस समिति की सिफारिशों के आधार पर राजस्थान लोक सेवा आयोग का मुख्यालय जयपुर से अजमेर स्थानांतरित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प्रशासनिक सुधार आयोग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 सत्यनारायण राव समिति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 संथानम समिति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प्रशासनिक पुनर्गठन समिति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 सत्यनारायण राव समिति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प्रशासनिक सुधार आयोग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 संथानम समिति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प्रशासनिक पुनर्गठन समिति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1956 में राज्य पुनर्गठन के बाद प्रशासनिक व्यवस्थाओं और कार्यालयों के संतुलन हेतु पी. सत्यनारायण राव समिति का गठन किया गया था। इस समिति की सिफारिश पर 21 अगस्त, 1958 को RPSC का कार्यालय जयपुर से अजमेर स्थानांतरित कर दिया गया। विकल्प A (प्रशासनिक सुधार आयोग) और विकल्प C (संथानम समिति) भ्रष्टाचार निवारण व प्रशासनिक ढाँचे से संबंधित केंद्रीय समितियाँ हैं। विकल्प D किसी विशिष्ट स्थानांतरण सिफारिश से संबंधित नहीं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भारतीय संविधान में राज्य लोक सेवा आयोग एवं संयुक्त लोक सेवा आयोग के प्रावधानों के संदर्भ में निम्नलिखित कथनों पर विचार कीजिए: A. संविधान के भाग 14 में अनुच्छेद 315 से 323 तक राज्य लोक सेवा आयोग के गठन, शक्तियों एवं सदस्यों की नियुक्ति का प्रावधान है। B. अनुच्छेद 315(1) के अनुसार प्रत्येक राज्य के लिए एक लोक सेवा आयोग के गठन का प्रावधान किया गया है। C. दो या अधिक राज्यों के लिए संयुक्त लोक सेवा आयोग (JPSC) का गठन संबंधित राज्य विधानमंडलों द्वारा पारित संकल्प के आधार पर राष्ट्रपति द्वारा किया जाता है। D. संयुक्त लोक सेवा आयोग के गठन के लिए संसद को विधि निर्माण करने की शक्ति प्राप्त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315(2) के तहत संयुक्त लोक सेवा आयोग (JPSC) का गठन राज्य विधानमंडलों के संकल्प पारित करने के बाद संसद द्वारा अधिनियम बनाकर किया जाता है, न कि सीधे राष्ट्रपति के आदेश से, इसलिए कथन C असत्य है। गठन के बाद JPSC के अध्यक्ष और सदस्यों की नियुक्ति राष्ट्रपति द्वारा की जाती है। कथन A, B और D पूरी तरह संवैधानिक प्रावधानों के अनुरूप सत्य हैं क्योंकि भाग 14 (अनुच्छेद 315-323) राज्य आयोगों से संबंधित है तथा संसद को JPSC हेतु विधि बनाने का अधिकार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संविधान के किस अनुच्छेद के तहत राज्य लोक सेवा आयोग के अध्यक्ष एवं सदस्यों की नियुक्ति राज्यपाल द्वारा मुख्यमंत्री की सलाह पर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315(1)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316(1)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317(2)</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318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