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आर्थिक समीक्षा 2025-26 के अनुसार, 31 मार्च, 2025 तक राजस्थान में सड़कों की कुल लंबाई और सड़क घनत्व कितना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3,35,306 किमी. तथा 97.97 किमी./100 वर्ग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3,17,121 किमी. तथा 86.22 किमी./100 वर्ग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3,01,810 किमी. तथा 92.66 किमी./100 वर्ग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3,10,325 किमी. तथा 81.21 किमी./100 वर्ग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राष्ट्रीय राजमार्ग संख्या 52 (NH-52)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15 (NH-15)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48 (NH-48)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11 (NH-11)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वर्तमान राष्ट्रीय राजमार्ग पुनर्नामकरण के अनुसार राजस्थान में सबसे लंबा राष्ट्रीय राजमार्ग NH-52 है, जिसकी राज्य में कुल लंबाई 793.55 किमी. है। यह राजमार्ग संगरूर (पंजाब) से प्रारंभ होकर राजस्थान के चूरू, सीकर, जयपुर, टोंक, भीलवाड़ा, बूँदी, कोटा व झालावाड़ से गुजरते हुए अंकोला (कर्नाटक) तक जाता है। पूर्व में NH-15 राज्य का सबसे लंबा राजमार्ग हुआ करता था, परंतु वर्तमान आँकड़ों में NH-52 प्रथम स्थान पर है। NH-11 की लंबाई 763.60 किमी. तथा NH-62 की लंबाई 726.57 किमी.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जल संसाधनों के स्थानांतरण हेतु उदयपुर की मानसी वाकल परियोजना के तहत अरावली में 4.6 किमी. लंबी सुरंग बनाई गई जो राज्य व देश की प्रमुख जल सुरंगों में से एक है। यह उदयपुर पेयजल एवं हिंदुस्तान जिंक की जरूरतें पूरी करती है। विमानन क्षेत्र में राजस्थान का पहला ग्रीनफील्ड एयरपोर्ट कोटा में बन रहा है, जबकि झालावाड़ (कोलाना) और कोटकासिम में नए हवाई अड्डे/ग्रीनफील्ड प्रोजेक्ट्स प्रस्तावित हैं। सभी चारों कथन पूर्णतः सत्य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वर्तमान राष्ट्रीय राजमार्गों की लंबाई के अवरोही क्रम (बड़े से छोटे) के संबंध में निम्नलिखित कथनों पर विचार कीजिए: A. NH-52 की राजस्थान में लंबाई 793.55 किमी. है। B. NH-11 की राजस्थान में लंबाई 763.60 किमी. है। C. NH-62 की राजस्थान में लंबाई 726.57 किमी. है। D. NH-48 GQ की राजस्थान में लंबाई 709.91 किमी.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वर्तमान राष्ट्रीय राजमार्गों का लंबाई के अनुसार अवरोही क्रम (घटता क्रम) NH-52 (793.55 किमी.) &gt; NH-11 (763.60 किमी.) &gt; NH-62 (726.57 किमी.) &gt; NH-48 GQ (709.91 किमी.) है। NH-52 पंजाब से कर्नाटक तक जाता है और राज्य का सबसे लंबा राजमार्ग है, जबकि NH-11 म्याजलार से जैसलमेर-झुंझुनूँ होकर गुजरता है। NH-62 अबोहर से पिंडवाड़ा तक तथा NH-48 स्वर्णिम चतुर्भुज का हिस्सा है। चारों कथनों में दी गई लंबाइयाँ और उनका क्रम पूर्णतः प्रामाणिक व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भू-क्षेत्र में स्थित सबसे छोटा राष्ट्रीय राजमार्ग कौनसा है और उसकी राज्य में कुल लंबाई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NH-71B (नया NH-919), लंबाई 5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NH-79A, लंबाई 12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NH-11C, लंबाई 18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NH-3, लंबाई 27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NH-71B (नया NH-919), लंबाई 5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NH-79A, लंबाई 12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NH-11C, लंबाई 18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NH-3, लंबाई 27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सबसे छोटा राष्ट्रीय राजमार्ग NH-71B है जिसका नया नंबर NH-919 है। इस राजमार्ग की राजस्थान में कुल लंबाई मात्र 5 किमी. है जो कोटपूतली-बहरोड़ (पूर्व में अलवर/रेवाड़ी सीमा) जिले के भर्तृहरि नगर/धारूहेड़ा क्षेत्र में स्थित है। यह मार्ग रेवाड़ी-धारूहेड़ा-पलवल को जोड़ता है। NH-168 (11.80 किमी., जालौर) राज्य का दूसरा सबसे छोटा राष्ट्रीय राजमार्ग है। पुराना NH-3 (नया NH-44) धौलपुर में 27 किमी. लंबा है। अतः राज्य का सबसे छोटा NH-919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सबसे छोटे राष्ट्रीय राजमार्ग NH-919 (पुराना NH-71B) के संदर्भ में निम्नलिखित कथनों पर विचार कीजिए: A. यह राजमार्ग रेवाड़ी, धारूहेड़ा और पलवल को जोड़ता है। B. इसकी राजस्थान में कुल लंबाई केवल 5 किलोमीटर है। C. यह राजमार्ग राजस्थान के मानेसर शहर से होकर गुजरता है। D. यह राज्य के कोटपूतली-बहरोड़ (भर्तृहरि नगर) क्षेत्र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राजमार्ग 919 (पुराना NH-71B) रेवाड़ी, धारूहेड़ा और पलवल को जोड़ता है और राजस्थान में इसकी लंबाई मात्र 5 किमी. है जो कोटपूतली-बहरोड़ (भर्तृहरि नगर) जिले में स्थित है। कथन C असत्य है क्योंकि मानेसर हरियाणा राज्य में स्थित है और यह राजमार्ग मानेसर स्थान को नहीं जोड़ता है। प्रतियोगी परीक्षाओं (जैसे कनिष्ठ अनुदेशक परीक्षा 2019) में यह प्रश्न पूछा जा चुका है कि NH-71B किस स्थान को नहीं जोड़ता, जिसका उत्तर मानेसर था। अतः कथन A, B और D सत्य हैं, इसलिए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 होकर गुजरने वाला कौनसा राष्ट्रीय राजमार्ग राज्य का सर्वाधिक व्यस्ततम (Busiest) राजमार्ग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राष्ट्रीय राजमार्ग संख्या 15 (नया NH-62)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राष्ट्रीय राजमार्ग संख्या 8 (नया NH-48 / NH-58)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राष्ट्रीय राजमार्ग संख्या 14 (नया NH-162)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राष्ट्रीय राजमार्ग संख्या 3A (नया NH-123)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राष्ट्रीय राजमार्ग संख्या 8 (नया NH-48 / NH-58)</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15 (नया NH-62)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14 (नया NH-162)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राजमार्ग संख्या 3A (नया NH-123)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दिल्ली-जयपुर-अजमेर-उदयपुर-अहमदाबाद-मुंबई-चेन्नई मार्ग पर स्थित राष्ट्रीय राजमार्ग संख्या 8 (नया नंबर NH-48 एवं NH-58) राजस्थान का सबसे व्यस्ततम राष्ट्रीय राजमार्ग है। यह मार्ग स्वर्णिम चतुर्भुज योजना का प्रमुख भाग है और उत्तरी भारत को पश्चिमी तथा दक्षिणी भारत के औद्योगिक बंदरगाहों व शहरों से जोड़ता है। इस पर भारी व्यावसायिक एवं यात्री वाहनों का अत्यधिक दबाव रहता है। पुराना NH-15 पश्चिमी सीमा पर स्थित सबसे लंबा मार्ग था लेकिन व्यस्ततम NH-8 ही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पुराने राष्ट्रीय राजमार्गों का उनके नवीन राष्ट्रीय राजमार्ग (NH) नंबरों के साथ सही मिलान कीजिए: सूची-I (पुराना NH नंबर): सूची-I: A. NH-11 (जयपुर-आगरा) B. NH-76 (सिरोही-कोटा-बाराँ) C. NH-89 (अजमेर-बीकानेर) D. NH-3 (धौलपुर मार्ग) सूची-II: 1. NH-44 2. NH-58 3. NH-21 4. NH-27</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3,35,306 किमी. तथा 97.97 किमी./100 वर्ग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3,17,121 किमी. तथा 86.22 किमी./100 वर्ग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3,01,810 किमी. तथा 92.66 किमी./100 वर्ग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3,10,325 किमी. तथा 81.21 किमी./100 वर्ग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नवीनतम आँकड़ों के अनुसार 31 मार्च, 2025 तक राज्य में सड़कों की कुल लंबाई 3,35,306 किमी. हो गई है और प्रति 100 वर्ग किमी. क्षेत्रफल पर सड़कों का घनत्व 97.97 किमी. दर्ज किया गया है। 31 मार्च, 2025 तक राज्य के 91.68% गाँव (39,666 गाँव) पक्की सड़कों से जुड़ चुके हैं। विकल्प B में दी गई संख्या 31 मार्च, 2024 की पुरानी स्थिति दर्शाती है तथा विकल्प C मार्च 2023 के आँकड़ों से संबंधित है। राष्ट्रीय स्तर पर सड़क घनत्व 165.24 किमी. है, जिसके मुकाबले राजस्थान का घनत्व कम है लेकिन लगातार बढ़ रहा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के सड़क परिवहन एवं राजमार्ग मंत्रालय द्वारा राष्ट्रीय राजमार्गों की पुनःसंख्यांकन (Renumbering) प्रणाली लागू की गई है। इसके अनुसार पुराना NH-11 (जयपुर-भरतपुर-आगरा) अब NH-21 बन गया है। पुराना NH-76 (पूर्व-पश्चिम गलियारा) अब NH-27 है। पुराना NH-89 (अजमेर-नागौर-बीकानेर) अब NH-58 का भाग है तथा पुराना NH-3 (उत्तर-दक्षिण गलियारा, धौलपुर) अब NH-44 का हिस्सा है। इस प्रकार सही सुमेलन A-3, B-4,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मार्च 2025 के आँकड़ों के अनुसार, राजस्थान में सर्वाधिक राष्ट्रीय राजमार्गों (NH) की संख्या वाला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मार्च 2025 तक सर्वाधिक राष्ट्रीय राजमार्गों की संख्या वाला जिला जयपुर है, जहाँ से कुल 9 राष्ट्रीय राजमार्ग गुजरते हैं। इसके बाद ब्यावर तथा उदयपुर जिलों से 6-6 राष्ट्रीय राजमार्ग निकलते हैं। पूर्व में अजमेर सर्वाधिक राजमार्गों (6) वाला जिला था, किंतु पुनर्गठन एवं नए मार्गों के विकास के बाद जयपुर प्रथम स्थान पर आ गया है। इसके विपरीत सलूम्बर और डीग ऐसे नवगठित जिले हैं जिनसे कोई भी राष्ट्रीय राजमार्ग नहीं गुजरता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 में राष्ट्रीय राजमार्गों (NH) की उपस्थिति के संबंध में निम्नलिखित कथनों पर विचार कीजिए: A. सलूम्बर जिला राजस्थान का ऐसा जिला है जहाँ से कोई राष्ट्रीय राजमार्ग नहीं गुजरता। B. डीग जिला भी राजस्थान का ऐसा जिला है जहाँ से कोई राष्ट्रीय राजमार्ग नहीं गुजरता। C. अजमेर, ब्यावर और उदयपुर प्रत्येक जिले से 6-6 राष्ट्रीय राजमार्ग गुजरते हैं। D. जैसलमेर जिले से होकर कोई भी राज्य राजमार्ग या राष्ट्रीय राजमार्ग नहीं गुजरता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मार्च 2025 के अद्यतन आँकड़ों के अनुसार राजस्थान के सलूम्बर और डीग दो ऐसे जिले हैं जिनमें से एक भी राष्ट्रीय राजमार्ग (NH) नहीं गुजरता है। ब्यावर और उदयपुर से 6-6 तथा जयपुर से 9 NH गुजरते हैं। कथन D असत्य है क्योंकि जैसलमेर से कई प्रमुख राष्ट्रीय राजमार्ग जैसे NH-11, NH-62 आदि और राज्य राजमार्ग गुजरते हैं। इसलिए कथन A, B और C पूर्णतः सत्य हैं जबकि D असत्य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वह प्रमुख शहर/स्थान कौनसा है जहाँ पुराने राष्ट्रीय राजमार्ग संख्या 79, 89 एवं 8 आपस में आकर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अजमेर राजस्थान का एक प्रमुख केंद्रीय परिवहन केंद्र है जहाँ पुराने राष्ट्रीय राजमार्ग संख्या 8 (दिल्ली-मुंबई), NH-79 (नसीराबाद-चित्तौड़गढ़) तथा NH-89 (अजमेर-नागौर-बीकानेर) आपस में आकर मिलते हैं। यह स्थान राज्य में रेलवे और सड़क यातायात दोनों की दृष्टि से अत्यंत महत्वपूर्ण चौराहा रहा है। वर्तमान में इन मार्गों के नए नंबर क्रमशः NH-48, NH-79 (नया NH-48/27 का भाग) और NH-58 हैं। परीक्षा की दृष्टि से अजमेर इन तीनों राजमार्गों का संगम स्थल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राजमार्ग विकास परियोजना के प्रथम चरण 'स्वर्णिम चतुर्भुज योजना' (NH-48 GQ) के संदर्भ में निम्नलिखित कथनों पर विचार कीजिए: A. यह परियोजना भारत के चार महानगरों दिल्ली, कोलकाता, चेन्नई एवं मुंबई को जोड़ती है। B. यह राजस्थान के 8 जिलों (कोटपूतली-बहरोड़, जयपुर, अजमेर, ब्यावर, भीलवाड़ा, चित्तौड़गढ़, उदयपुर, डूंगरपुर) से गुजरती है। C. राजस्थान में स्वर्णिम चतुर्भुज मार्ग की कुल लंबाई 709.91 किलोमीटर है। D. यह परियोजना राजस्थान के जैसलमेर और बाड़मेर सीमावर्ती जिलों से होकर गुजरती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स्वर्णिम चतुर्भुज योजना (Golden Quadrilateral) भारत के चार बड़े महानगरों को 4/6 लेन सड़कों से जोड़ती है। राजस्थान में NH-48 GQ के तहत यह मार्ग 8 जिलों कोटपूतली-बहरोड़, जयपुर, अजमेर, ब्यावर, भीलवाड़ा, चित्तौड़गढ़, उदयपुर एवं डूंगरपुर से होकर निकलता है और इसकी लंबाई 709.91 किमी. है। कथन D गलत है क्योंकि यह सीमावर्ती रेगिस्तानी जिलों जैसे जैसलमेर व बाड़मेर से नहीं गुजरती, बल्कि मध्य व दक्षिणी राजस्थान से होकर गुजरती है। इसलिए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राजमार्ग विकास परियोजनाओं (NHDP) के विभिन्न चरणों एवं उनके मार्गों का सही मिलान कीजिए: सूची-I (परियोजना का नाम): सूची-I: A. स्वर्णिम चतुर्भुज परियोजना B. पूर्व-पश्चिम गलियारा (East-West Corridor) C. उत्तर-दक्षिण गलियारा (North-South Corridor) D. अमृतसर-जामनगर एक्सप्रेसवे सूची-II: 1. सिलचर (असम) से पोरबंदर (गुजरात) - NH-27 2. श्रीनगर से कन्याकुमारी - NH-44 (धौलपुर) 3. चार महानगरों को जोड़ना - NH-48 GQ 4. संगरिया से संतालपुर - 3 रिफाइनरियों को जोड़ना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आर्थिक समीक्षा 2025-26 के अनुसार राजस्थान में विभिन्न श्रेणियों की सड़कों की लंबाई के संबंध में निम्नलिखित कथनों पर विचार कीजिए: A. राज्य में राष्ट्रीय राजमार्गों (NH) की कुल लंबाई 10,790 किमी. है। B. राज्य राजमार्गों (SH) की कुल लंबाई 17,316 किमी. है। C. मुख्य जिला सड़कों (MDR) की कुल लंबाई 18,234 किमी. है। D. ग्रामीण सड़कों की कुल लंबाई 2,16,144 किमी.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राजमार्ग विकास परियोजना (NHDP) के अंतर्गत विभिन्न कॉरिडोर निर्मित किए गए हैं। स्वर्णिम चतुर्भुज NH-48 (4 महानगरों को जोड़ना), पूर्व-पश्चिम कॉरिडोर NH-27 (सिलचर असम से पोरबंदर गुजरात तक, राजस्थान के 7 जिलों से), उत्तर-दक्षिण कॉरिडोर NH-44 (श्रीनगर से कन्याकुमारी, राजस्थान के केवल धौलपुर जिले से 27 किमी.) तथा अमृतसर-जामनगर एक्सप्रेसवे संगरिया से संतालपुर तक 3 रिफाइनरियों (अमृतसर, पचपदरा, जामनगर) को जोड़ता है। अतः सही उत्तर A-3, B-1, C-2, D-4 है, जो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दूसरा सबसे लंबा राष्ट्रीय राजमार्ग NH-44 (उत्तर-दक्षिण गलियारा) राजस्थान के किस एकमात्र जिले से होकर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सवाई माधोपुर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दौसा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सवाई माधोपुर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राजमार्ग 44 (पुराना NH-3), जो श्रीनगर (जम्मू-कश्मीर) से कन्याकुमारी (तमिलनाडु) तक भारत का उत्तर-दक्षिण गलियारा है, राजस्थान के केवल धौलपुर जिले से होकर गुजरता है। राजस्थान में इस राजमार्ग की कुल लंबाई मात्र 27 किलोमीटर है। भारत में इस राजमार्ग की कुल लंबाई 3,717.64 किमी. है और यह देश का दूसरा सबसे लंबा राष्ट्रीय राजमार्ग है। दौसा, करौली या सवाई माधोपुर जिलों से NH-44 नहीं गुजरता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पूर्व-पश्चिम गलियारे (East-West Corridor / NH-27 EW) के संदर्भ में निम्नलिखित कथनों पर विचार कीजिए: A. यह गलियारा सिलचर (असम) को पोरबंदर (गुजरात) से जोड़ता है। B. राजस्थान में यह 7 जिलों (सिरोही, उदयपुर, चित्तौड़गढ़, भीलवाड़ा, बूँदी, कोटा, बाराँ) से गुजरता है। C. कोटा में चंबल नदी पर केबल-स्टे ब्रिज (हैंगिंग ब्रिज) इसी कॉरिडोर का भाग है। D. यह गलियारा झालावाड़ और जयपुर जिलों से होकर गुजरता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पूर्व-पश्चिम गलियारा (NH-27 EW) सिलचर (असम) से पोरबंदर (गुजरात) तक फैला है। राजस्थान में यह दक्षिण-पूर्वी जिलों सिरोही, उदयपुर, चित्तौड़गढ़, भीलवाड़ा, बूँदी, कोटा और बाराँ (कुल 7 जिले) से होकर निकलता है। कोटा में चंबल नदी पर बना प्रसिद्ध केबल-स्टे ब्रिज इसी का हिस्सा है। कथन D असत्य है क्योंकि यह झालावाड़ या जयपुर जिलों से नहीं गुजरता है। विभिन्न परीक्षाओं (जैसे स्कूल व्याख्याता, VDO, CET) में यह पूछा गया है कि पूर्व-पश्चिम कॉरिडोर किस जिले से नहीं गुजरता।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भारतमाला परियोजना के तहत निर्मित दिल्ली-मुंबई ग्रीनफील्ड एक्सप्रेसवे की राजस्थान राज्य में कुल लंबाई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247 किलोमीटर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373.63 किलोमीटर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408 किलोमीटर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456 किलोमीटर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373.63 किलोमीटर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247 किलोमीटर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408 किलोमीटर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456 किलोमीटर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भारतमाला परियोजना के अंतर्गत दिल्ली-मुंबई ग्रीनफील्ड एक्सप्रेसवे का निर्माण किया गया है, जिसकी राजस्थान राज्य में कुल लंबाई 373.63 किलोमीटर है। यह एक्सप्रेसवे राजस्थान के 6-7 जिलों (डीग, अलवर, दौसा, सवाई माधोपुर, टोंक, बूँदी, कोटा) से होकर गुजरता है। 12 फरवरी, 2023 को प्रधानमंत्री द्वारा इसके प्रथम चरण सोहना (हरियाणा) से लालसोट-दौसा खंड (247 किमी.) का उद्घाटन किया गया था। विकल्प A (247 किमी.) केवल पहले उद्घाटन खंड की लंबाई है, जबकि कुल लंबाई 373.63 किमी.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दिल्ली-बड़ोदरा ग्रीनफील्ड एक्सप्रेसवे (दिल्ली-मुंबई एक्सप्रेसवे का भाग) के संबंध में निम्नलिखित कथनों पर विचार कीजिए: A. राजस्थान में इसकी लंबाई लगभग 374 किलोमीटर है। B. यह मार्ग अलवर, दौसा, सवाई माधोपुर, टोंक, बूँदी और कोटा जिलों से गुजरता है। C. यह एक्सप्रेसवे राजस्थान की राजधानी जयपुर शहर के मध्य से होकर गुजरता है। D. यह भारतमाला परियोजना के अंतर्गत विकसित किया गया एक ग्रीनफील्ड एक्सप्रेसवे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दिल्ली-बड़ोदरा/दिल्ली-मुंबई ग्रीनफील्ड एक्सप्रेसवे राजस्थान में अलवर, दौसा, सवाई माधोपुर, टोंक, बूँदी एवं कोटा जिलों से गुजरता है और इसकी लंबाई 374 किमी. है। कथन C असत्य है क्योंकि यह जयपुर शहर से नहीं गुजरता, बल्कि दौसा और लालसोट से होकर गुजरता है। प्रतियोगी परीक्षाओं (जैसे III Grade शिक्षक परीक्षा) में स्पष्ट पूछा गया है कि दिल्ली-बड़ोदरा एक्सप्रेसवे किस जिले से नहीं गुजरता, जिसका उत्तर जयपुर था। अतः A, B और D सत्य हैं तथा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देश का वह पहला ग्रीनफील्ड एक्सप्रेसवे कौनसा है जो तीन प्रमुख तेल रिफाइनरियों (अमृतसर, पचपदरा बाड़मेर, एवं जामनगर) को आपस में जोड़ता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दिल्ली-मुंबई ग्रीनफील्ड एक्सप्रेसवे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अमृतसर-जामनगर ग्रीनफील्ड एक्सप्रेसवे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संगरिया-जयपुर एक्सप्रेसवे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हनुमानगढ़-किशनगढ़ व्यावसायिक गलियारा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अनुसार राजस्थान में सड़क तंत्र का वर्गवार वर्गीकरण बिल्कुल सही है। राज्य में राष्ट्रीय राजमार्ग 10,790 किमी., राज्य राजमार्ग 17,316 किमी., मुख्य जिला सड़कें 18,234 किमी., अन्य जिला सड़कें 72,822 किमी. तथा ग्रामीण सड़कें 2,16,144 किमी. हैं। ग्रामीण सड़कें राज्य के कुल सड़क नेटवर्क का सबसे बड़ा हिस्सा बनाती हैं जो ग्रामीण कनेक्टिविटी सुनिश्चित करती हैं। सार्वजनिक निर्माण विभाग (PWD) द्वारा इन अधिकांश सड़कों का रखरखाव किया जाता है। सभी चार कथन दिए गए आधिकारिक आँकड़ों के अनुसार पूर्णतः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अमृतसर-जामनगर ग्रीनफील्ड एक्सप्रेसवे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दिल्ली-मुंबई ग्रीनफील्ड एक्सप्रेसवे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संगरिया-जयपुर एक्सप्रेसवे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हनुमानगढ़-किशनगढ़ व्यावसायिक गलियारा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अमृतसर-जामनगर एक्सप्रेसवे देश का पहला ऐसा एक्सप्रेसवे है जो तीन प्रमुख तेल रिफाइनरियों (अमृतसर पंजाब, पचपदरा बालोतरा/राजस्थान, एवं जामनगर गुजरात) को आपस में जोड़ता है। राजस्थान में यह संगरिया (हनुमानगढ़), श्रीगंगानगर, बीकानेर, फलोदी, जोधपुर, बालोतरा और जालौर जिलों से होकर निकलता है। यह मार्ग जैसलमेर जिले से होकर नहीं गुजरता है। भारतमाला परियोजना के तहत इस आर्थिक गलियारे का निर्माण किया गया है। इसलिए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 सड़क संगठन (BRO) द्वारा संचालित 'प्रोजेक्ट चेतक' के संबंध में निम्नलिखित कथनों पर विचार कीजिए: A. प्रोजेक्ट चेतक की शुरुआत वर्ष 1962 में की गई थी। B. इसे सड़क नेटवर्क के विस्तार हेतु 3 अप्रैल, 1980 को पुनः स्थापित किया गया। C. इसका मुख्यालय बीछवाल (बीकानेर जिले) में स्थित है। D. यह परियोजना केवल राजस्थान के पूर्वी मैदानी जिलों में सड़कें बनाती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'प्रोजेक्ट चेतक' सीमा सड़क संगठन (BRO) की एक महत्वपूर्ण परियोजना है जिसकी स्थापना 1962 में हुई थी तथा 3 अप्रैल, 1980 को इसका पुनर्गठन किया गया। इसका मुख्यालय बीछवाल (बीकानेर) में स्थित है। कथन D असत्य है क्योंकि यह केवल पूर्वी मैदानी जिलों में नहीं, बल्कि मुख्य रूप से राजस्थान के अंतरराष्ट्रीय सीमावर्ती जिलों (बीकानेर, बाड़मेर, जैसलमेर, श्रीगंगानगर आदि) में रणनीतिक सड़कों के निर्माण एवं रखरखाव का कार्य करती है। इसलिए कथन A, B, C सही हैं और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पथ परिवहन निगम (RSRTC) की स्थापना एक वैधानिक निकाय के रूप में कब हुई थी तथा इसका आदर्श वाक्य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अक्टूबर, 1964; आदर्श वाक्य: 'शुभास्ते पंथानः सन्तु'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नवंबर, 1970; आदर्श वाक्य: 'चरैवेति चरैवेति'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26 जनवरी, 1956; आदर्श वाक्य: 'सुरक्षित परिवहन'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अप्रैल, 1968; आदर्श वाक्य: 'सेवा और सुरक्षा'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 अक्टूबर, 1964; आदर्श वाक्य: 'शुभास्ते पंथानः सन्तु'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नवंबर, 1970; आदर्श वाक्य: 'चरैवेति चरैवेति'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1956; आदर्श वाक्य: 'सुरक्षित परिवहन'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1968; आदर्श वाक्य: 'सेवा और सुरक्षा'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पथ परिवहन निगम (RSRTC) की स्थापना 1 अक्टूबर, 1964 को सड़क परिवहन निगम अधिनियम, 1950 के तहत एक वैधानिक निकाय के रूप में की गई थी। इसका मुख्यालय जयपुर में है और इसका आदर्श वाक्य 'शुभास्ते पंथानः सन्तु' (आपकी यात्रा शुभ हो) है। यह राजस्थान में सबसे बड़ी सरकारी अंतर-शहर बस सेवा प्रदान करता है। विकल्प B में दिया गया वाक्य 'चरैवेति चरैवेति' राजस्थान परिवहन विभाग का आदर्श वाक्य है, न कि RSRTC का।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परिवहन विभाग तथा उसके पुनर्गठन के संदर्भ में निम्नलिखित कथनों पर विचार कीजिए: A. 1 अक्टूबर, 2021 से परिवहन विभाग का नाम बदलकर 'परिवहन एवं सड़क सुरक्षा विभाग' कर दिया गया है। B. राजस्थान परिवहन विभाग का आदर्श वाक्य 'चरैवेति चरैवेति' है। C. अजमेर जिले का वाहन पंजीकरण कोड RJ-01 तथा अलवर का RJ-02 है। D. RSRTC और परिवहन विभाग दोनों एक ही संस्थाएँ हैं और इनमें कोई अंतर नहीं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 अक्टूबर, 2021 को राजस्थान सरकार ने परिवहन विभाग का नाम परिवर्तित कर 'परिवहन एवं सड़क सुरक्षा विभाग' कर दिया। इस विभाग का आदर्श वाक्य 'चरैवेति चरैवेति' है। आरटीओ वाहन पंजीकरण श्रृंखला में RJ-01 अजमेर, RJ-02 अलवर, RJ-03 बाँसवाड़ा तथा RJ-08 बूँदी का कोड है। कथन D असत्य है क्योंकि परिवहन विभाग नियामक (regulatory) सरकारी विभाग है, जबकि RSRTC बसें चलाने वाला एक सार्वजनिक उपक्रम/निगम है। अतः A, B, C सत्य हैं और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स्वतंत्र भारत में अपनी स्वयं की 'राज्य सड़क विकास नीति' (State Road Policy) घोषित करने वाला देश का पहला राज्य कौनसा था और यह नीति किस वर्ष लागू की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महाराष्ट्र, वर्ष 1990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दिसंबर 1994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गुजरात, वर्ष 1998</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 प्रदेश, वर्ष 2001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दिसंबर 1994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महाराष्ट्र, वर्ष 1990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गुजरात, वर्ष 1998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 वर्ष 2001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संपूर्ण भारत में अपनी पृथक 'राज्य सड़क नीति' घोषित करने वाला देश का पहला राज्य था। राजस्थान की प्रथम सड़क विकास नीति दिसंबर 1994 में लागू की गई थी। इसके पश्चात राज्य की द्वितीय सड़क नीति सितंबर 2013 में घोषित की गई। इस नीति का उद्देश्य निजी क्षेत्र की भागीदारी (BOT/PPP मॉडल) को बढ़ावा देना तथा राज्य में सड़क अवसंरचना का तेजी से विकास करना था। अन्य राज्य इस मामले में राजस्थान के बाद आए।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इलेक्ट्रिक वाहन नीति (REVP - 2022) के संदर्भ में निम्नलिखित कथनों पर विचार कीजिए: A. इस नीति की अधिसूचना 31 अगस्त, 2022 को जारी की गई तथा यह 1 सितंबर, 2022 से 5 वर्ष के लिए लागू हुई। B. इसमें नीति अवधि के अंत तक नए वाहनों में 15% दुपहिया, 30% तिपहिया और 5% चौपहिया ई-वाहनों के पंजीयन का लक्ष्य है। C. इस नीति का उद्देश्य RIPS-2019 के तहत राज्य में ईवी तथा बैटरी निर्माण को बढ़ावा देना है। D. यह नीति 1 जनवरी, 2023 से प्रभावी घोषित की गई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सड़कों के विकास एवं ग्रामीण कनेक्टिविटी के संबंध में 31 मार्च, 2025 तक कितने प्रतिशत गाँव सड़कों से जुड़ चुके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85.50 प्रतिशत (35,000 गाँव)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91.68 प्रतिशत (39,666 गाँव)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95.20 प्रतिशत (42,100 गाँव)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88.40 प्रतिशत (37,800 गाँव)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इलेक्ट्रिक वाहन नीति (REVP-2022) की अधिसूचना 31 अगस्त, 2022 को जारी हुई और यह 1 सितंबर, 2022 से 5 वर्षों की अवधि के लिए लागू की गई। इसमें 15% 2-व्हीलर, 30% 3-व्हीलर और 5% 4-व्हीलर EV बिक्री का लक्ष्य है। कथन D गलत है क्योंकि RPSC वरिष्ठ शिक्षक परीक्षा में स्पष्ट पूछा गया था कि कौनसा कथन गलत है, जहाँ 01.01.2023 से प्रभावी होने का विकल्प गलत माना गया था (यह 01.09.2022 से लागू हुई थी)।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राज्य के प्रमुख धार्मिक एवं पर्यटन स्थलों को जोड़ने के लिए 1000 किलोमीटर सड़कों के निर्माण हेतु 'मुख्यमंत्री सड़क योजना' किस वर्ष प्रारंभ की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 अक्टूबर, 2002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 अक्टूबर, 2005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2008</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जनवरी, 2010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7 अक्टूबर, 2005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 अक्टूबर, 2002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2008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2010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'मुख्यमंत्री सड़क योजना' का शुभारंभ 7 अक्टूबर, 2005 को किया गया था। इस योजना का मुख्य उद्देश्य राज्य के प्रमुख धार्मिक, ऐतिहासिक, पर्यटन तथा औद्योगिक महत्व के स्थानों को पक्की सड़कों से जोड़ना था। इसके तहत प्रारंभिक चरण में 1,000 किमी. लंबी सड़कों के सुदृढ़ीकरण एवं निर्माण का लक्ष्य रखा गया था। यह राज्य सरकार की एक महत्वपूर्ण अवसंरचनात्मक पहल थी। अतः सही उत्तर विकल्प B (7 अक्टूबर, 2005)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लोक निर्माण विभाग (PWD) द्वारा तैयार 'राजस्थान रोड विज़न 2025' के प्रमुख प्रावधानों के संबंध में निम्नलिखित कथनों पर विचार कीजिए: A. इसमें ग्रामीण संपर्क सड़कों तथा सड़क तंत्र के रखरखाव को सर्वोच्च प्राथमिकता दी गई है। B. इसके तहत धार्मिक एवं पर्यटन महत्व के 100 स्थानों हेतु 1000 किमी. नए सड़क संपर्क विकसित करने का प्रावधान है। C. एक्सप्रेसवे के लिए 7 मार्ग तथा 17 शहरों के लिए रिंग रोड (Ring Road) चिह्नित किए गए हैं। D. सभी राज्य राजमार्गों (SH) को कम से कम दो-लेन (2-Lane) का बनाना प्रस्तावित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लोक निर्माण विभाग (PWD) राजस्थान द्वारा राज्य के दीर्घावधि सड़क विकास हेतु 25 वर्षों की रूपरेखा 'राजस्थान रोड विजन-2025' तैयार की गई थी। इसके अंतर्गत ग्रामीण सड़कों के रखरखाव, 100 धार्मिक/पर्यटन स्थलों को 1000 किमी. नई सड़कों से जोड़ने, 17 प्रमुख शहरों में रिंग रोड बनाने, एक्सप्रेसवे हेतु 7 मार्ग चिन्हित करने तथा सभी राज्य राजमार्गों को अनिवार्य रूप से 2-लेन बनाने के स्पष्ट लक्ष्य निर्धारित किए गए हैं। चारों कथन विज़न डॉक्यूमेंट के अनुसार पूर्णतः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ग्रामीण क्षेत्रों में ग्राम पंचायत मुख्यालयों पर पक्की सीमेंट-कंक्रीट (CC) सड़कों के निर्माण हेतु 'ग्रामीण गौरव पथ योजना' का शुभारंभ किस वित्तीय वर्ष में हुआ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2011-12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2014-15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2017-18</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2019-20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वर्ष 2014-15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2011-12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2017-18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2019-20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'ग्रामीण गौरव पथ योजना' का शुभारंभ वित्तीय वर्ष 2014-15 में किया गया था। इस योजना के अंतर्गत राज्य की ग्राम पंचायतों के मुख्य आबादी क्षेत्र में 0.5 किमी. से 2 किमी. लंबाई की गुणवत्तापूर्ण सीमेंट-कंक्रीट (CC) सड़कों के साथ-साथ नालियों का निर्माण कराया गया, ताकि ग्रामीण क्षेत्रों में कीचड़ व जलजमाव की समस्या से मुक्ति मिल सके। JEN परीक्षा में यह प्रश्न पूछा जा चुका है। अतः सही उत्तर विकल्प B (2014-15)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जिलों तथा उनके RTO वाहन पंजीकरण कोड (RJ Series) का सही मिलान कीजिए: सूची-I (जिला): सूची-I: A. अजमेर B. अलवर C. बाँसवाड़ा D. बूँदी सूची-II: 1. RJ-08 2. RJ-03 3. RJ-02 4. RJ-01</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मोटर वाहन नियमों के अनुसार प्रत्येक जिले के लिए विशिष्ट पंजीकरण नंबर आवंटित हैं। अजमेर जिला वाहन पंजीयन RJ-01, अलवर जिला RJ-02, बाँसवाड़ा जिला RJ-03 तथा बूँदी जिला RJ-08 है। यदि किसी वाहन का नंबर RJ-01-C-9909 है तो वह अजमेर जिले में पंजीकृत वाहन है (राजस्थान पुलिस कांस्टेबल परीक्षा 2007 में पूछा गया प्रश्न)। इस प्रकार सही सुमेलन A-4, B-3,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राज्य में सड़कों के रखरखाव एवं विकास हेतु समर्पित निधि जुटाने के उद्देश्य से 'राजस्थान राज्य सड़क विकास कोष अधिनियम' किस वर्ष पारित होकर लागू हुआ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1999</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अगस्त, 2004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2007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91.68 प्रतिशत (39,666 गाँव)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85.50 प्रतिशत (35,000 गाँव)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95.20 प्रतिशत (42,100 गाँव)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88.40 प्रतिशत (37,800 गाँव)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ग्रामीण अवसंरचना सुदृढ़ीकरण के तहत 31 मार्च, 2025 तक कुल 39,666 गाँव पक्की सड़कों से जोड़े जा चुके हैं जो राज्य के कुल गाँवों का 91.68 प्रतिशत है। ग्रामीण विकास एवं मुख्यमंत्री सड़क योजना तथा प्रधानमंत्री ग्राम सड़क योजना के तहत दूर-दराज के गाँवों को मुख्य सड़क मार्गों से जोड़ने का कार्य निरंतर किया जा रहा है। अन्य विकल्प जैसे 85.50% या 95.20% काल्पनिक एवं असत्य आँकड़े हैं। आर्थिक समीक्षा 2025-26 के अनुसार यह उपलब्धि राज्य के आर्थिक एवं सामाजिक विकास में महत्वपूर्ण भूमिका निभा रही है। अतः विकल्प B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 अगस्त, 2004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1999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2007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विधानसभा द्वारा 'राजस्थान राज्य सड़क विकास कोष अधिनियम' (Rajasthan State Road Development Fund Act) 10 अगस्त, 2004 को पारित कर लागू किया गया था। इस अधिनियम के तहत पेट्रोल एवं डीजल पर उपकर (Cess) लगाकर एक समर्पित सड़क कोष की स्थापना की गई, जिसका उपयोग राज्य में सड़कों के निर्माण, चौड़ाईकरण, सुदृढ़ीकरण तथा नियमित रखरखाव कार्यों के लिए किया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सरकार की अतिमहत्वाकांक्षी 'भारतमाला परियोजना' (Bharatmala Pariyojana) के संदर्भ में निम्नलिखित कथनों पर विचार कीजिए: A. इस परियोजना की औपचारिक शुरुआत 31 जुलाई, 2015 को हुई थी। B. इसके तहत राजस्थान में दिल्ली-मुंबई एक्सप्रेसवे तथा अमृतसर-जामनगर एक्सप्रेसवे का निर्माण किया गया है। C. राष्ट्रीय राजमार्ग 968 एवं 70 का निर्माण भी भारतमाला परियोजना के अंतर्गत हुआ है। D. यह परियोजना केवल समुद्री बंदरगाहों के आंतरिक विकास तक ही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भारतमाला परियोजना 31 जुलाई, 2015 को शुरू की गई थी जिसका मुख्य उद्देश्य देश में लॉजिस्टिक्स दक्षता में सुधार करना और आर्थिक गलियारों का निर्माण करना है। इसके तहत राजस्थान में दिल्ली-मुंबई एक्सप्रेसवे, अमृतसर-जामनगर एक्सप्रेसवे तथा NH-968 व NH-70 विकसित किए गए। कथन D असत्य है क्योंकि यह केवल समुद्री बंदरगाहों तक सीमित नहीं है, बल्कि देश भर में सीमावर्ती सड़कों, राष्ट्रीय गलियारों और एक्सप्रेसवे का व्यापक निर्माण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हाल ही में प्लास्टिक कचरे (Plastic Waste) का उपयोग करके सड़क बनाने वाला भारत का दूसरा सैन्य स्टेशन (Military Station) कौनसा बना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 सैन्य स्टेशन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 सैन्य स्टेशन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सैन्य स्टेशन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सैन्य स्टेशन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सैन्य स्टेशन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सैन्य स्टेशन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सैन्य स्टेशन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सैन्य स्टेशन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पर्यावरण संरक्षण तथा प्लास्टिक कचरे के निस्तारण हेतु जयपुर सैन्य स्टेशन ने प्लास्टिक कचरे का उपयोग करके संगत सिंह रोड अंडर ब्रिज से लेकर क्यून्स कॉर्नर कॉम्प्लेक्स तक 100 मीटर लंबी सड़क बनाई। इसके साथ ही जयपुर सैन्य स्टेशन प्लास्टिक कचरे से सड़क बनाने वाला देश का दूसरा सैन्य स्टेशन बन गया (पहला गुवाहाटी सैन्य स्टेशन था)। असिस्टेंट प्रोफेसर परीक्षा 2024 में यह समसामयिक प्रश्न पूछा गया था। अतः सही उत्तर विकल्प D (जयपुर सैन्य स्टेशन)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रोडवेज की ग्रामीण परिवहन सेवा 'आपणी बस योजना' के संबंध में निम्नलिखित कथनों पर विचार कीजिए: A. यह योजना राजस्थान में ग्रामीण कनेक्टिविटी बढ़ाने हेतु रेवेन्यू शेयरिंग (Revenue Sharing) मॉडल पर शुरू की गई है। B. इसके तहत 357 ग्रामीण मार्गों पर बसों का संचालन प्रारंभ किया गया है। C. ये बसें सरकार द्वारा प्रदत्त मुफ्त/रियायती यात्रा लाभों के अतिरिक्त 15% की अतिरिक्त छूट प्रदान करती हैं। D. राजस्थान के मुख्यमंत्री ने 5 अक्टूबर, 2025 को अमर जवान ज्योति से आधुनिक ब्लू लाइन बसों के साथ इसका शुभारंभ किया।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ग्रामीण क्षेत्रों में सुगम आवागमन हेतु राजस्थान सरकार द्वारा 'आपणी बस - राजस्थान रोडवेज ग्रामीण परिवहन सेवा' प्रारंभ की गई है। 5 अक्टूबर, 2025 को जयपुर के अमर जवान ज्योति से मुख्यमंत्री द्वारा इसका शुभारंभ किया गया। यह रेवेन्यू शेयरिंग मॉडल पर 357 मार्गों पर संचालित है जो 169 ग्राम पंचायतों को जोड़ती है तथा निर्धारित रियायतों के अलावा 15% छूट प्रदान करती है। सभी चारों कथन योजना के संदर्भ में पूर्णतः प्रामाणिक व सही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उत्तर-पश्चिम रेलवे ज़ोन (North-Western Railway Zone - NWR) की स्थापना कब हुई थी और इसका मुख्यालय राजस्थान के किस शहर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14 जून, 2002 (कार्य प्रारंभ 1 अक्टूबर, 2002); मुख्यालय: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जनवरी, 1998; मुख्यालय: 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26 मार्च, 2004; मुख्यालय: 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नवंबर, 1956; मुख्यालय: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14 जून, 2002 (कार्य प्रारंभ 1 अक्टूबर, 2002); मुख्यालय: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जनवरी, 1998; मुख्यालय: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मार्च, 2004; मुख्यालय: 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नवंबर, 1956; मुख्यालय: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उत्तर-पश्चिम रेलवे ज़ोन (NWR) की स्थापना 14 जून, 2002 को की गई थी तथा इसने विधिवत रूप से 1 अक्टूबर, 2002 से कार्य करना प्रारंभ किया था। इस रेलवे ज़ोन का मुख्यालय जयपुर में स्थित है। इस ज़ोन के अंतर्गत राजस्थान के चार रेल मंडल (जयपुर, अजमेर, बीकानेर और जोधपुर) शामिल हैं। यह ज़ोन उत्तर-पश्चिमी भारत में रेल परिवहन का मुख्य नियंत्रक है। अतः सही उत्तर विकल्प A (जयपुर मुख्यालय, 2002 स्थापना)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रेलवे ज़ोन एवं मण्डलों (Divisions) के प्रशासनिक ढाँचे के संबंध में निम्नलिखित कथनों पर विचार कीजिए: A. उत्तर-पश्चिम रेलवे ज़ोन (NWR) में जयपुर, अजमेर, बीकानेर और जोधपुर मंडल शामिल हैं। B. कोटा रेल मंडल 'पश्चिम मध्य रेलवे ज़ोन' (WCR) के अंतर्गत आता है, जिसका मुख्यालय जबलपुर में है। C. उदयपुर शहर उत्तर-पश्चिम रेलवे ज़ोन का एक स्वतंत्र प्रशासनिक रेल मंडल है। D. राजस्थान में रेलमार्गों की कुल लंबाई की दृष्टि से देश में उत्तर प्रदेश के बाद दूसरा स्थान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सड़क नेटवर्क के ऐतिहासिक विकास के संदर्भ में निम्नलिखित कथनों पर विचार कीजिए: A. वर्ष 1949 में राजस्थान राज्य में सड़कों की कुल लंबाई मात्र 13,553 किमी. थी। B. मार्च, 2023 के अंत तक यह लंबाई बढ़कर 3,01,810.86 किमी. हो गई थी। C. मार्च, 2023 तक राज्य में सड़कों का घनत्व 98.18 किमी. प्रति 100 वर्ग किमी. था। D. राज्य में सड़कों का रखरखाव पूर्णतः भारतीय राष्ट्रीय राजमार्ग प्राधिकरण (NHAI) द्वारा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दो रेलवे ज़ोन कार्यरत हैं: उत्तर-पश्चिम रेलवे (मुख्यालय जयपुर) जिसमें 4 मंडल (जयपुर, अजमेर, बीकानेर, जोधपुर) हैं, तथा पश्चिम मध्य रेलवे (मुख्यालय जबलपुर) जिसमें कोटा मंडल शामिल है। कथन C असत्य है क्योंकि उदयपुर कोई स्वतंत्र रेल मंडल नहीं है (यह अजमेर मंडल के अधीन आता है)। मार्च 2024 तक राजस्थान में 6,135 किमी. रेलमार्ग हैं जो भारत के कुल नेटवर्क का 8.86% है और देश में यूपी के बाद दूसरा स्थान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अप्रैल 1874 में राजस्थान की पहली रेलगाड़ी किन दो स्टेशनों के मध्य चलाई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से 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आगरा फोर्ट (उत्तर प्रदेश) से बांदीकुई (दौसा)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जोधपुर से मारवाड़ जंक्शन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कोटा से सवाई माधोपुर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आगरा फोर्ट (उत्तर प्रदेश) से बांदीकुई (दौसा)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से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से मारवाड़ जंक्शन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से सवाई माधोपुर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प्रथम रेल की शुरुआत जयपुर रियासत के शासनकाल में अप्रैल 1874 में हुई थी। यह पहली ट्रेन आगरा फोर्ट (उत्तर प्रदेश) से बांदीकुई (वर्तमान दौसा जिला, तत्कालीन जयपुर रियासत) के मध्य चलाई गई थी। इसके पश्चात 1875 में अजमेर तक रेल मार्ग का विस्तार किया गया। यह प्रश्न राजस्थान की विभिन्न प्रतियोगी परीक्षाओं (जैसे वनपाल, REET, अन्वेषक आदि) में बार-बार पूछा गया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 में रेल नेटवर्क के विस्तार एवं अनुपस्थिति के संबंध में निम्नलिखित कथनों पर विचार कीजिए: A. वर्तमान में राजस्थान के बाँसवाड़ा तथा प्रतापगढ़ ऐसे जिले हैं जहाँ कोई रेलमार्ग उपलब्ध नहीं है। B. डूंगरपुर-बाँसवाड़ा-रतलाम रेल लाइन का शिलान्यास 3 जून, 2011 को किया गया था। C. बाड़मेर जिले के मुनाबाव स्टेशन से पाकिस्तान के खोखरापार के लिए अंतरराष्ट्रीय ट्रेन चलती थी। D. राजस्थान के सभी 41 जिलों में वर्तमान में ब्रॉडगेज रेल सेवा पूर्ण रूप से चालू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दक्षिणी जनजातीय जिलों में बाँसवाड़ा तथा प्रतापगढ़ वर्तमान में ऐसे जिले हैं जहाँ कोई रेल नेटवर्क नहीं है। जून 2011 में डूंगरपुर-बाँसवाड़ा-रतलाम रेल लाइन परियोजना शुरू की गई थी जो वर्तमान में स्थगित है। कथन D असत्य है क्योंकि सभी जिलों में रेल लाइन उपलब्ध नहीं है (बाँसवाड़ा व प्रतापगढ़ में रेल सुविधा नहीं है)। अतः कथन A, B और C सत्य हैं, इसलिए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वह एकमात्र जिला कौनसा था जहाँ ऐतिहासिक रूप से रेलवे की छोटी लाइन (Narrow Gauge - 2 फीट 6 इंच) संचालित होती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नैरोगेज (छोटी लाइन) केवल धौलपुर जिले में स्थित थी। धौलपुर के महाराजा रामसिंह के काल में वर्ष 1908 में यह नैरोगेज लाइन प्रारंभ की गई थी जो धौलपुर से तांतपुर (यूपी) तथा धौलपुर से सरमथुरा तक चलती थी। रेलवे द्वारा आमान परिवर्तन (Gauge Conversion - ब्रॉडगेज में बदलना) का कार्य शुरू होने के कारण अप्रैल 2023 से इस ऐतिहासिक नैरोगेज लाइन का संचालन पूर्णतः बंद कर दिया गया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और पाकिस्तान के बीच चलने वाली ऐतिहासिक 'थार एक्सप्रेस' (Thar Express) के संदर्भ में निम्नलिखित कथनों पर विचार कीजिए: A. यह ट्रेन भारत के मुनाबाव (बाड़मेर, राजस्थान) से पाकिस्तान के खोखरापार स्टेशन के मध्य चलती थी। B. खोखरापार से मीरपुर खास की दूरी 131 किलोमीटर है जो इसका आगे का रूट था। C. जोधपुर रियासत के महाराजा ने सर्वप्रथम बाड़मेर से सादी पल्ली तक रेलमार्ग बनवाया था। D. यह ट्रेन दिल्ली से लाहौर के बीच चलने वाली 'समझौता एक्सप्रेस' का ही दूसरा नाम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भारत-पाक सीमा पर राजस्थान के मुनाबाव (बाड़मेर) और पाकिस्तान के खोखरापार के बीच चलने वाली रेल सेवा को 'थार एक्सप्रेस' नाम दिया गया था। जोधपुर महाराजा द्वारा बाड़मेर-सादी पल्ली रेल मार्ग का विकास कराया गया था। कथन D असत्य है क्योंकि 'समझौता एक्सप्रेस' अटारी (पंजाब) से लाहौर के बीच चलती थी, जबकि 'थार एक्सप्रेस' मुनाबाव (राजस्थान) से खोखरापार के बीच चलने वाली पृथक ट्रेन थी। अतः कथन A, B, C सत्य हैं और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बालोतरा जिले (पूर्व बाड़मेर) में स्थित किस रेलवे स्टेशन का नाम बदलकर केंद्र सरकार द्वारा 'महेश नगर हॉल्ट' कर दिया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गडरा रोड रेलवे स्टेशन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मियां का बाड़ा रेलवे स्टेशन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खाजूवाला रेलवे स्टेशन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समदड़ी रेलवे स्टेशन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स्वतंत्रता के समय वर्ष 1949 में राजस्थान में सड़कों की कुल लंबाई केवल 13,553 किमी. थी जो मार्च 2023 तक बढ़कर 3,01,810.86 किमी. तथा मार्च 2025 में 3,35,306 किमी. पहुँच गई। कथन D असत्य है क्योंकि सड़कों का रखरखाव केवल NHAI नहीं करता, बल्कि राज्य में सड़कों का बड़ा हिस्सा (1.79 लाख किमी. से अधिक) सार्वजनिक निर्माण विभाग (PWD) राजस्थान द्वारा किया जाता है, जबकि NHAI केवल राष्ट्रीय राजमार्गों के निर्माण/रखरखाव के लिए उत्तरदायी है। इसलिए कथन A, B और C सत्य हैं तथा D गलत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मियां का बाड़ा रेलवे स्टेशन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गडरा रोड रेलवे स्टेशन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खाजूवाला रेलवे स्टेशन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समदड़ी रेलवे स्टेशन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बाड़मेर से अलग होकर बने नए बालोतरा जिले में स्थित 'मियां का बाड़ा' रेलवे स्टेशन का नाम स्थानीय ग्रामीणों की माँग पर केंद्र सरकार एवं गृह मंत्रालय की मंजूरी के बाद बदलकर 'महेश नगर हॉल्ट' (Mahesh Nagar Halt) कर दिया गया है। वनरक्षक परीक्षा 2022 में यह प्रश्न पूछा जा चुका है। अन्य विकल्प जैसे गडरा रोड या खाजूवाला सीमावर्ती स्टेशन हैं लेकिन नाम परिवर्तन मियां का बाड़ा स्टेशन का हुआ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प्रसिद्ध शाही पर्यटन ट्रेन 'पैलेस ऑन व्हील्स' (Palace on Wheels) के संदर्भ में निम्नलिखित कथनों पर विचार कीजिए: A. इस शाही ट्रेन का शुभारंभ 26 जनवरी, 1982 को किया गया था। B. इसका आधिकारिक स्लोगन 'वन वीक वंडरलैंड' (One Week Wonderland) है। C. यह भारतीय रेलवे तथा राजस्थान पर्यटन विकास निगम (RTDC) की एक संयुक्त परियोजना है। D. इसका रूट दिल्ली, राजस्थान के प्रमुख पर्यटन शहरों तथा आगरा के मध्य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'पैलेस ऑन व्हील्स' (अब हेरिटेज पैलेस ऑन व्हील्स) भारत की सबसे प्रसिद्ध लग्जरी टूरिस्ट ट्रेन है जिसे 26 जनवरी, 1982 को शुरू किया गया था। यह भारतीय रेलवे और RTDC का संयुक्त उपक्रम है जिसका स्लोगन 'One Week Wonderland' है। यह 7 दिनों के दौरे में दिल्ली से जयपुर, सवाई माधोपुर, चित्तौड़गढ़, उदयपुर, जैसलमेर, जोधपुर, भरतपुर होते हुए आगरा और दिल्ली लौटती है। सभी चारों कथन पूर्णतः सत्य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पहली 'रेल बस' (Rail Bus) सेवा किस जिले में तथा किन दो स्टेशनों के मध्य प्रारंभ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बांदीकुई से दौसा (दौसा)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मेड़ता रोड से मेड़ता सिटी (नागौर)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से फुलेरा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से रावतभाटा (कोटा)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मेड़ता रोड से मेड़ता सिटी (नागौर)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बांदीकुई से दौसा (दौसा)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से फुलेरा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से रावतभाटा (कोटा)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पहली 'रेल बस' सेवा नागौर जिले में मेड़ता रोड से मेड़ता सिटी के मध्य 2 अक्टूबर, 1994 को प्रारंभ की गई थी। कम यात्रियों वाले छोटे रेल खंडों पर कम लागत में त्वरित परिवहन उपलब्ध कराने के लिए इस बस जैसी दिखने वाली एकल रेल डिब्बे की सेवा की शुरुआत की गई थी। तृतीय श्रेणी शिक्षक परीक्षा तथा जेल प्रहरी परीक्षा में यह सवाल कई बार आ चुका है। अतः सही उत्तर विकल्प B (मेड़ता रोड से मेड़ता सिटी)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उदयपुर में स्थित 'पश्चिमी क्षेत्रीय रेलवे प्रशिक्षण स्कूल' (Western Regional Railway Training School) के संदर्भ में निम्नलिखित कथनों पर विचार कीजिए: A. इस प्रशिक्षण केंद्र का शिलान्यास महाराणा भूपाल सिंह द्वारा 25 मार्च, 1955 को किया गया था। B. इस संस्थान की औपचारिक स्थापना 9 अक्टूबर, 1965 को हुई थी। C. यहाँ भारत का सबसे बड़ा 'रेलवे मॉडल कक्ष' (Railway Model Room) स्थित है। D. यह संस्थान केवल राजस्थान राज्य के कर्मचारियों को ही प्रशिक्षण 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उदयपुर में स्थित पश्चिमी रेलवे क्षेत्रीय प्रशिक्षण केंद्र भारत का एक प्रमुख रेलवे प्रशिक्षण संस्थान है जिसकी आधारशिला 25 मार्च, 1955 को महाराणा भूपाल सिंह ने रखी थी और यह 9 अक्टूबर, 1965 को स्थापित हुआ। यहाँ देश का सबसे बड़ा रेलवे मॉडल रूम स्थित है। कथन D गलत है क्योंकि यह केवल राजस्थान नहीं, बल्कि पश्चिम रेलवे के कर्मचारियों, अखिल भारतीय स्तर के रेल कर्मचारियों तथा विदेशी रेल कर्मियों को भी प्रशिक्षण प्रदान करता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प्रमुख शहर/स्टेशन से 'सालासर सुपरफास्ट एक्सप्रेस' (Salasar Superfast Express) ट्रेन का संचालन प्रारंभ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'सालासर सुपरफास्ट एक्सप्रेस' (ट्रेन संख्या 22421/22422) राजस्थान के जोधपुर जंक्शन से प्रारंभ होकर सालासर धाम (सुजानगढ़/चूरू) मार्ग से होते हुए दिल्ली सराय रोहिल्ला तक चलती है। कनिष्ठ अनुदेशक परीक्षा 2025 में यह प्रश्न पूछा गया था कि सालासर सुपरफास्ट एक्सप्रेस कहाँ से आरंभ होती है, जिसका प्रामाणिक उत्तर जोधपुर है। इसलिए सही विकल्प D (जोधपुर)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संचालित 'वंदे भारत एक्सप्रेस' (Vande Bharat Express) ट्रेनों के मार्गों के संबंध में निम्नलिखित कथनों पर विचार कीजिए: A. राजस्थान की पहली वंदे भारत ट्रेन अजमेर से दिल्ली कैंट के मध्य अप्रैल 2023 में शुरू हुई। B. दूसरी वंदे भारत ट्रेन जोधपुर से साबरमती (अहमदाबाद) के मध्य शुरू हुई। C. तीसरी वंदे भारत ट्रेन जयपुर से उदयपुर के बीच 25 सितंबर, 2023 को शुरू हुई। D. चौथी वंदे भारत ट्रेन उदयपुर-कोटा-आगरा के मध्य 2 सितंबर, 2024 से शुरू हुई।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वर्तमान में राजस्थान राज्य में से गुजरने वाला सबसे लंबा राष्ट्रीय राजमार्ग (किलोमीटर लंबाई के आधार पर)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राजमार्ग संख्या 15 (NH-15)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राजमार्ग संख्या 52 (NH-52)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राजमार्ग संख्या 48 (NH-48)</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राजमार्ग संख्या 11 (NH-11)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आधुनिक सेमी-हाई स्पीड वंदे भारत ट्रेनों का विस्तार हुआ है: पहली (अजमेर-दिल्ली कैंट, अप्रैल 2023), दूसरी (जोधपुर-साबरमती), तीसरी (जयपुर-उदयपुर, 25 सितंबर 2023 को पीएम द्वारा वर्चुअली हरी झंडी दिखाई गई), तथा चौथी (उदयपुर-कोटा-आगरा, 2 सितंबर 2024 से प्रारंभ)। इसके अतिरिक्त जोधपुर-दिल्ली वाया जयपुर मार्ग भी प्रस्तावित है। सभी चार मार्गों का विवरण पूर्णतः सही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जयपुर मेट्रो रेल परियोजना के प्रथम चरण (Phase-1A) का व्यावसायिक संचालन मानसरोवर से चाँदपोल के बीच किस तिथि से प्रारंभ हुआ था तथा इसके वित्त पोषण में किस अंतरराष्ट्रीय संस्था का सहयोग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जून, 2015; एशियन विकास बैंक (ADB)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अगस्त, 2013; विश्व बैंक (World Bank)</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26 जनवरी, 2018; जापानी अंतरराष्ट्रीय सहयोग एजेंसी (JICA)</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 नवंबर, 2010; न्यू डेवलपमेंट बैंक (NDB)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3 जून, 2015; एशियन विकास बैंक (ADB)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2013; विश्व बैंक (World Bank)</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2018; जापानी अंतरराष्ट्रीय सहयोग एजेंसी (JICA)</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नवंबर, 2010; न्यू डेवलपमेंट बैंक (NDB)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मेट्रो राजस्थान की पहली और देश की छठी मेट्रो प्रणाली है। जयपुर मेट्रो कंपनी का पंजीकरण 2010 में हुआ तथा मेट्रो एक्ट 14 जनवरी, 2011 से लागू हुआ। इसके प्रथम चरण 1A (मानसरोवर से चाँदपोल, 9.25 किमी.) का उद्घाटन एवं संचालन 3 जून, 2015 से प्रारंभ हुआ। जयपुर मेट्रो परियोजना के निर्माण एवं विस्तार हेतु 'एशियन विकास बैंक' (ADB) द्वारा वित्तीय सहायता/ऋण प्रदान किया गया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जयपुर मेट्रो रेल परियोजना (Jaipur Metro Project) के विभिन्न चरणों एवं लाइनों के नामकरण के संदर्भ में निम्नलिखित कथनों पर विचार कीजिए: A. मानसरोवर से बड़ी चौपड़ तक की वर्तमान में संचालित मेट्रो लाइन को 'पिंक लाइन' (Pink Line) नाम दिया गया है। B. सीतापुरा से अंबाबाड़ी तक प्रस्तावित उत्तर-दक्षिण मेट्रो लाइन को 'ऑरेंज लाइन' (Orange Line) नाम दिया गया है। C. फेज-1B के तहत चाँदपोल से बड़ी चौपड़ तक भूमिगत मेट्रो लाइन का विस्तार किया गया है। D. जयपुर मेट्रो का संचालन पूरी तरह से रिलायंस इंफ्रास्ट्रक्चर कंपनी द्वारा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मेट्रो में पूर्व-पश्चिम गलियारा (मानसरोवर से बड़ी चौपड़) 'पिंक लाइन' कहलाता है तथा प्रस्तावित उत्तर-दक्षिण गलियारा (सीतापुरा से अंबाबाड़ी) 'ऑरेंज लाइन' कहलाता है। फेज 1B में चाँदपोल से बड़ी चौपड़ तक भूमिगत सुरंग बनाकर मेट्रो चलाई गई। कथन D असत्य है क्योंकि जयपुर मेट्रो का स्वामित्व एवं संचालन जयपुर मेट्रो रेल कॉर्पोरेशन लिमिटेड (JMRCL - राज्य सरकार का उपक्रम) द्वारा किया जाता है, किसी निजी कंपनी द्वारा नहीं।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हवाई अड्डों/हवाई पट्टियों तथा उनके संबंधित जिलों का सही मिलान कीजिए: सूची-I (हवाई अड्डा / हवाई पट्टी): सूची-I: A. महाराणा प्रताप (डबोक) हवाई अड्डा B. सांगानेर अंतरराष्ट्रीय हवाई अड्डा C. नाल हवाई अड्डा (सैन्य) D. उत्तर तलाई वायुसेना हवाई अड्डा सूची-II: 1. बाड़मेर 2. बीकानेर 3. जयपुर 4. उदयपुर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नागरिक एवं सैन्य दोनों प्रकार के हवाई अड्डे स्थित हैं। उदयपुर में महाराणा प्रताप (डबोक) हवाई अड्डा, जयपुर में सांगानेर अंतरराष्ट्रीय हवाई अड्डा, बीकानेर में नाल सैन्य हवाई अड्डा तथा बाड़मेर में उत्तर तलाई वायुसेना स्टेशन/सिविल एयरपोर्ट स्थित है। इसके अतिरिक्त जोधपुर में रातानाड़ा तथा अजमेर में किशनगढ़ हवाई अड्डा स्थित है। अतः सही सुमेलन A-4, B-3,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वह प्रथम श्रेणी हवाई अड्डा कौनसा है जिसे केंद्र सरकार द्वारा 29 दिसंबर, 2005 को अंतरराष्ट्रीय हवाई अड्डे का दर्जा दिया गया और जिसे 2021 में अडानी समूह को लीज पर सौंपा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महाराणा प्रताप हवाई अड्डा, डबोक (उदयपुर)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सांगानेर हवाई अड्डा (जयपुर)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रातानाड़ा हवाई अड्डा (जोधपुर)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किशनगढ़ हवाई अड्डा (अजमेर)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सांगानेर हवाई अड्डा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महाराणा प्रताप हवाई अड्डा, डबोक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रातानाड़ा हवाई अड्डा (जोधपुर)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किशनगढ़ हवाई अड्डा (अजमेर)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स्थित सांगानेर हवाई अड्डा राजस्थान का पहला तथा देश का 14वाँ अंतरराष्ट्रीय हवाई अड्डा है। केंद्र सरकार द्वारा इसे 29 दिसंबर, 2005 को अंतरराष्ट्रीय दर्जा दिया गया तथा फरवरी 2006 में अधिसूचना जारी हुई। वर्ष 2021 में भारतीय विमानपत्तन प्राधिकरण (AAI) ने जयपुर इंटरनेशनल एयरपोर्ट का संचालन एवं प्रबंधन 50 वर्षों की लीज पर 'अडानी समूह' को सौंपा है। उदयपुर का डबोक हवाई अड्डा भी नागरिक हवाई अड्डा है लेकिन अंतरराष्ट्रीय दर्जा सांगानेर को प्राप्त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जल परिवहन एवं विमानन अवसंरचना की नवीनतम उपलब्धियों के संबंध में निम्नलिखित कथनों पर विचार कीजिए: A. अरावली की पहाड़ियों में स्थित 4.6 किमी. लंबी 'मानसी वाकल सुरंग' राज्य की सबसे लंबी जल परिवहन सुरंग है। B. मानसी वाकल सुरंग से उदयपुर शहर को 70% (24 मिलियन लीटर) पेयजल तथा 30% जल हिंदुस्तान जिंक को मिलता है। C. राजस्थान का पहला ग्रीनफील्ड एयरपोर्ट (Greenfield Airport) कोटा जिले में निर्माणाधीन है। D. झालावाड़ जिले के कोलाना में तथा कोटपूतली-बहरोड़ के कोटकासिम में भी हवाई अड्डे प्रस्तावित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