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दक्षिणी अरावली के सिरोही जिले में स्थित गुरु शिखर पर्वत चोटी के संदर्भ में निम्नलिखित में से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सतपुड़ा पर्वतमाला की सबसे ऊँची चोटी से नीची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ऊँचाई 1722 मीटर है तथा जेम्स टॉड ने इसे 'सन्तों का शिखर' कहा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उत्तरी अरावली प्रदेश का उच्चतम पर्वत शिखर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गुरु शिखर की समुद्र तल से कुल ऊँचाई 2722 मीटर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रघुनाथगढ़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 पहाड़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भैंराच</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सीकर जिले में स्थित 'रघुनाथगढ़' उत्तरी अरावली श्रेणी की सबसे ऊँची पर्वत चोटी है, जिसकी कुल ऊँचाई 1055 मीटर है। तारागढ़ (870/873 मी) तथा नाग पहाड़ (795 मी) मध्य अरावली श्रेणी (अजमेर क्षेत्र) के अंतर्गत आते हैं। भैंराच (792 मी) अलवर जिले में स्थित उत्तरी अरावली की पहाड़ी है। अतः उत्तरी अरावली का सर्वोच्च शिखर रघुनाथगढ़ ही है। यह चोटी सीकर जिले के उत्तरी-पूर्वी भाग में स्थित है और प्रतियोगी परीक्षाओं का एक अति-महत्वपूर्ण प्रश्न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पर्वतीय प्रदेश के यह चारों मुख्य निष्कर्ष राजस्थान भूगोल के आधारभूत सत्य हैं। अरावली का सर्वोच्च शिखर गुरु शिखर (1722 मी., सिरोही), सर्वोच्च पठार उड़िया का पठार (1360 मी., सिरोही), उत्तरी अरावली का सर्वोच्च शिखर रघुनाथगढ़ (1055 मी., सीकर) तथा मध्य अरावली का सर्वोच्च शिखर टॉडगढ़/गोरमजी (933/934 मी., ब्यावर) है। अतः चारों कथन भौगोलिक एवं परीक्षात्मक दोनों दृष्टियों से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मध्य अरावली पर्वतीय क्षेत्र के संबंध में निम्नलिखित कथनों पर विचार कीजिए: A. मध्य अरावली की सबसे ऊँची चोटी टॉडगढ़/गोरमजी है, जिसकी ऊँचाई 933/934 मीटर है। B. तारागढ़ पर्वत चोटी अजमेर में स्थित है, जिसकी ऊँचाई 870/873 मीटर है। C. नाग पहाड़ अजमेर के पश्चिम में स्थित सर्पिलाकार पर्वत श्रेणी है, जिसकी ऊँचाई 795 मीटर है। D. मध्य अरावली का विस्तार मुख्य रूप से अजमेर, ब्यावर तथा आसपास के जिलों में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मध्य अरावली क्षेत्र का विस्तार मुख्यतः अजमेर, ब्यावर तथा आसपास के मध्यवर्ती जिलों में पाया जाता है। इस क्षेत्र का सर्वोच्च पर्वत शिखर ब्यावर जिले में स्थित टॉडगढ़ (गोरमजी) है, जिसकी ऊँचाई 933/934 मीटर है। द्वितीय प्रमुख चोटी अजमेर स्थित तारागढ़ है, जिसकी ऊँचाई 870 या 873 मीटर दर्ज है। अजमेर के पश्चिम में स्थित नाग पहाड़ एक विशिष्ट सर्पिलाकार (Spiral) पर्वत श्रेणी है जिसकी ऊँचाई 795 मीटर है और यहाँ से लूनी नदी का उद्गम होता है। अतः दिए गए सभी चारों कथन भौगोलिक दृष्टि से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पर्वत चोटियों को उनके संबंधित जिलों के साथ सुमेलित कीजिए: सूची-I: सूची-I: A. जालौर B. जयपुर C. अलवर D. सीकर सूची-II: 1. झारोला भाखर 2. बरवाड़ा 3. भानगढ़ 4. रघुनाथगढ़</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पर्वतीय क्षेत्रों का जिलावार वितरण अत्यंत महत्त्वपूर्ण है। झारोला भाखर (588 मीटर) जालौर जिले के पर्वतीय क्षेत्र में स्थित है। बरवाड़ा (786 मीटर) जयपुर जिले में स्थित प्रमुख अरावली पहाड़ी है। भानगढ़ (649 मीटर) ऐतिहासिक दुर्ग एवं पहाड़ी अलवर जिले में अवस्थित है। रघुनाथगढ़ (1055 मीटर) सीकर जिले में स्थित उत्तरी अरावली का सर्वोच्च शिखर है। इस प्रकार सही कूट संयोजन A-1, B-2, C-3, D-4 बनता है। अन्य सभी विकल्प असंगत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माउंट आबू (सिरोही) में स्थित गुरु शिखर के शीर्ष पर किस ऋषि का मंदिर बना हुआ है, जिसके कारण इसकी ऊँचाई 1727 मीटर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ऋषि दुर्वासा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दत्तात्रेय ऋषि</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महर्षि वशिष्ठ</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कपिल मुनि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दत्तात्रेय ऋषि</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ऋषि दुर्वासा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महर्षि वशिष्ठ</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कपिल मुनि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अरबुड़ा पर्वत (माउंट आबू) स्थित गुरु शिखर चोटी का नामकरण भगवान दत्तात्रेय के नाम पर किया गया है। गुरु शिखर की मूल प्राकृतिक ऊँचाई समुद्र तल से 1722 मीटर (5650 फीट) है। इस चोटी के बिल्कुल शीर्ष पर दत्तात्रेय ऋषि का 5 मीटर ऊँचा छोटा मंदिर बना हुआ है। इस मंदिर के शिखर को जोड़ने पर गुरु शिखर की कुल ऊँचाई 1727 मीटर हो जाती है। ऋषि दुर्वासा, वशिष्ठ अथवा कपिल मुनि से इस चोटी के नामकरण या 5 मीटर मंदिर का संबंध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अरावली की कौनसी पर्वत चोटी 'कमलनाथ' से ऊँची तथा 'अचलगढ़' से नीची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सिरावास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लीलागढ़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रघुनाथगढ़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सज्जनगढ़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रघुनाथगढ़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सिरावास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लीलागढ़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सज्जनगढ़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पर्वत चोटियों की ऊँचाई की तुलना करने पर: अचलगढ़ (सिरोही) की ऊँचाई 1380 मीटर है, जबकि कमलनाथ (उदयपुर) की ऊँचाई 1001 मीटर है। रघुनाथगढ़ (सीकर) की ऊँचाई 1055 मीटर है, जो 1001 मीटर (कमलनाथ) से अधिक है और 1380 मीटर (अचलगढ़) से कम है। सिरावास की ऊँचाई 651 मीटर, लीलागढ़ की 874 मीटर तथा सज्जनगढ़ की 938 मीटर है, जो दोनों की तुलना में काफी कम हैं। अतः रघुनाथगढ़ ही सही उत्तर है जो अचलगढ़ और कमलनाथ के मध्य की ऊँचाई रखता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जालौर पर्वतीय क्षेत्र एवं उसकी पहाड़ियों के संबंध में कथनों का परीक्षण कीजिए: A. डोरा पर्वत जसवंतपुरा (जालौर) क्षेत्र की सबसे ऊँची चोटी है जिसकी ऊँचाई 869 मीटर है। B. रोजा भाखर (730 मी.) तथा इसराना भाखर (839 मी.) जालौर जिले में स्थित हैं। C. झालोरा भाखर (588 मी.) जालौर पर्वतीय क्षेत्र का ही एक भाग है। D. गोगुन्दा पर्वत चोटी जालौर पर्वतीय क्षेत्र के अंतर्गत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कथन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कथन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C कथन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इसकी ऊँचाई 1722 मीटर है तथा जेम्स टॉड ने इसे 'सन्तों का शिखर' कहा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यह सतपुड़ा पर्वतमाला की सबसे ऊँची चोटी से नीची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यह उत्तरी अरावली प्रदेश का उच्चतम पर्वत शिखर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 शिखर की समुद्र तल से कुल ऊँचाई 2722 मीटर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गुरु शिखर राजस्थान की तथा अरावली पर्वतमाला की सर्वोच्च पर्वत चोटी है जो सिरोही जिले के माउंट आबू क्षेत्र में स्थित है। इसकी समुद्र तल से प्राकृतिक ऊँचाई 1722 मीटर (5650 फीट) है। प्रसिद्ध इतिहासकार कर्नल जेम्स टॉड ने इस चोटी को 'सन्तों का शिखर' (Peak of Saints) की संज्ञा दी थी। चोटी के शीर्ष पर दत्तात्रेय ऋषि का 5 मीटर ऊँचा मन्दिर बना हुआ है, जिसे शामिल करने पर इसकी कुल ऊँचाई 1727 मीटर मानी जाती है। यह चोटी सतपुड़ा पर्वतमाला की उच्चतम चोटी धूपगढ़ (1350 मीटर) से भी काफी ऊँची है। विकल्प A, C तथा D में दिए गए तथ्य असत्य एवं भ्रामक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कथन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 कथन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कथन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जालौर पर्वतीय क्षेत्र में जसवंतपुरा की पहाड़ियाँ स्थित हैं, जहाँ का सर्वोच्च शिखर 'डोरा पर्वत' (869 मीटर) है। जालौर क्षेत्र में स्थित अन्य भाखर पहाड़ियों में इसराना भाखर (839 मीटर), रोजा भाखर (730 मीटर) तथा झारोला/झालोरा भाखर (588 मीटर) शामिल हैं। गोगुन्दा (840 मीटर) उदयपुर जिले में स्थित है, न कि जालौर जिले में। अतः कथन D असत्य है, जबकि कथन A, B तथा C पूरी तरह से सत्य हैं। प्रतियोगी परीक्षाओं में गोगुन्दा को प्रायः जालौर से अलग पहचानने हेतु पूछा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पर्वत शिखरों को उनकी संबंधित ऊँचाई (मीटर में) के साथ सुमेलित कीजिए: सूची-I: सूची-I: A. बाबाई B. तारागढ़ C. सायरा D. रोजा भाखर सूची-II: 1. 780 मी. 2. 873 मी. 3. 900 मी. 4. 730 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पहाड़ियों एवं चोटियों की सटीक ऊँचाई का ज्ञान अति आवश्यक है। बाबाई/बाबई पहाड़ी (कोटपूतली-बहरोड़/झुंझुनूँ क्षेत्र) की ऊँचाई 780 मीटर है। अजमेर स्थित तारागढ़ चोटी की ऊँचाई 873 मीटर (कहीं 870 मी.) दर्ज है। उदयपुर जिले में स्थित सायरा पर्वत चोटी की ऊँचाई 900 मीटर है। जालौर जिले में स्थित रोजा भाखर की ऊँचाई 730 मीटर है। इस प्रकार A-1, B-2, C-3, D-4 का मिलान पूर्णतः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सिरोही क्षेत्र में अरावली की तीव्र ढाल वाली एवं ऊबड़-खाबड़ पहाड़ियों को स्थानीय भाषा में क्या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भाकर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गिरवा</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भाकर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पूर्वी सिरोही क्षेत्र में अरावली की तीव्र ढाल युक्त, कटी-फटी तथा ऊबड़-खाबड़ पहाड़ियों को स्थानीय बोली में 'भाकर' या 'भाकर पट्टी' कहा जाता है। उदयपुर बेसिन में तश्तरीनुमा आकृति वाली पहाड़ियों की श्रृंखला को 'गिरवा' कहा जाता है। कुम्भलगढ़ और गोगुन्दा के मध्य स्थित पठारी भू-भाग को 'भोराट' कहते हैं। उदयपुर व राजसमंद क्षेत्र की छोटी पहाड़ियों को 'मगरा' (जैसे रेल का मगरा, बेल का मगरा, मोती मगरी) कहा जाता है। अतः तीव्र ढाल वाली पहाड़ियों का सही उत्तर 'भाकर'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उदयपुर क्षेत्र में फैली तश्तरीनुमा आकृति वाली पहाड़ियों की मेखला (श्रृंखला) को स्थानीय भाषा में क्या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गिरवा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भाकर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मेवल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वागड़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गिरवा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मेवल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वागड़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उदयपुर शहर के चारों ओर तश्तरी (Dish/Saucer) की आकृति में घिरी हुई पहाड़ियों की श्रृंखला पाई जाती है। इस तश्तरीनुमा पहाड़ी मेखला को स्थानीय भाषा में 'गिरवा' कहा जाता है, जिसका शाब्दिक अर्थ 'पहाड़ों की गर्दन या घेरा' होता है। सिरोही की तीव्र ढाल वाली कटी-फटी पहाड़ियों को भाकर कहते हैं। डूंगरपुर-बाँसवाड़ा के मध्य के क्षेत्र को मेवल या वागड़ कहा जाता है। अतः उदयपुर की तश्तरीनुमा पहाड़ियों के लिए सही शब्द गिरवा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विशेष आकृति वाली पहाड़ियों के संदर्भ में निम्नलिखित कथनों पर विचार कीजिए: A. अजमेर के पश्चिम में स्थित सर्पिलाकार पर्वत श्रेणियों को 'नाग पहाड़' (795 मी.) कहा जाता है। B. रामगढ़ (बारां) के निकट गोलाकार विशिष्ट पर्वत श्रेणी घोड़े की नाल (Horse Shoe Shaped) की आकृति की है। C. कोटा व झालरापाटन (झालावाड़) के बीच स्थित मुकुन्दवाड़ा की पहाड़ियाँ अर्द्ध-चन्द्राकार आकृति की हैं। D. बालोतरा स्थित छप्पन पहाड़ियाँ गोलाकार (Circular) आकृति 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भू-आकृतियों में विशिष्ट आकृतियों वाली पहाड़ियाँ प्रमुख आकर्षण हैं। नाग पहाड़ (अजमेर) सर्पिलाकार (Spiral) है। रामगढ़ गाँव (बारां) में स्थित पहाड़ी भू-आकृति विश्व प्रसिद्ध घोड़े की नाल (Horse Shoe) के समान गोलाकार क्रेटर जैसी है। कोटा-झालावाड़ के मध्य मुकुन्दवाड़ा पहाड़ियाँ तथा बूँदी हिल्स अर्द्ध-चन्द्राकार (Crescent shaped) हैं। बालोतरा (पूर्व बाड़मेर) में स्थित ५६ पहाड़ियाँ (छप्पन पहाड़ियाँ/नाकोड़ा पर्वत) गोलाकार ग्रेनाइट पहाड़ियों का समूह हैं। अतः सभी चारों कथन शत-प्रतिशत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पहाड़ियों/पर्वतों को उनके अवस्थिति जिलों के साथ सुमेलित कीजिए: सूची-I: सूची-I: A. मुकुन्दवाड़ा पहाड़ियाँ B. उदयनाथ पर्वत C. हर्ष पर्वत D. त्रिकूट पहाड़ी सूची-II: 1. कोटा-झालावाड़ 2. अलवर 3. सीकर 4. जैसलमेर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अरावली की पर्वत चोटियों एवं उनकी ऊँचाई के संदर्भ में निम्नलिखित कथनों पर विचार कीजिए: A. अरावली श्रेणी की दूसरी सबसे ऊँची चोटी 'सेर' है, जिसकी ऊँचाई 1597 मीटर है। B. 'देलवाड़ा' पर्वत चोटी की ऊँचाई 1442 मीटर है और यह सिरोही जिले में स्थित है। C. 'जरगा' पर्वत चोटी राजसमंद एवं उदयपुर क्षेत्र में स्थित राज्य की तीसरी सबसे ऊँची चोटी है। D. 'अचलगढ़' पर्वत शिखर माउंट आबू (सिरोही) में स्थित है जिसकी ऊँचाई 1380 मीटर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D कथन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C कथन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कथन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मुकुन्दवाड़ा की पहाड़ियाँ मुख्यतः कोटा एवं झालावाड़ जिलों में विस्तृत हैं। उदयनाथ पर्वत अलवर जिले की थानागाजी तहसील में स्थित है, जहाँ से रूपारेल नदी का उद्गम होता है। हर्ष पर्वत सीकर जिले में स्थित है जहाँ प्रसिद्ध हर्षनाथ जी का मंदिर एवं पवन ऊर्जा संयंत्र स्थित है (ध्यान रहे कि हर्षद माता मंदिर आभानरी दौसा में है)। त्रिकूट पहाड़ी जैसलमेर जिले में स्थित है जिस पर जैसलमेर का प्रसिद्ध सोनार किला बना है। अतः सुमेलन A-1, B-2, C-3, D-4 एकदम सटीक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मारवाड़ के मैदान को मेवाड़ के उच्च पठार से अलग करने वाली मध्य अरावली की पर्वत श्रेणियों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मेरवाड़ा पहाड़ियाँ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तोरावाटी पहाड़ियाँ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तोरावाटी की पहाड़ियाँ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शाकम्भरी पहाड़ियाँ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मेरवाड़ा पहाड़ियाँ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तोरावाटी पहाड़ियाँ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तोरावाटी की पहाड़ियाँ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शाकम्भरी पहाड़ियाँ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मारवाड़ (पश्चिम के मैदानी भाग) को मेवाड़ के उच्च पठारी क्षेत्र से पृथक करने वाली पर्वत श्रेणियों को 'मेरवाड़ा पहाड़ियाँ' कहा जाता है। यह मध्य अरावली का एक प्रमुख भौगोलिक उप-विभाग है जो टॉडगढ़ (ब्यावर, अजमेर, नागौर, भीलवाड़ा क्षेत्र) के आसपास विस्तृत है। तोरावाटी पहाड़ियाँ शेखावाटी क्षेत्र (नीम का थाना, सीकर, झुंझुनूँ) में कांतली नदी के प्रवाह क्षेत्र में पाई जाती हैं। शाकम्भरी पहाड़ियाँ सांभर-जयपुर क्षेत्र में स्थित हैं। अतः सही उत्तर मेरवाड़ा पहाड़ियाँ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विन्ध्यन क्रम की 'आडावाला पहाड़ियाँ' राजस्थान के किस क्षेत्र या जिलों में विस्तृत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बूँदी एवं सवाई माधोपुर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एवं झालावाड़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बाँसवाड़ा एवं डूंगरपुर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उदयपुर एवं सिरोही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बूँदी एवं सवाई माधोपुर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एवं झालावाड़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 एवं डूंगरपुर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एवं 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बूँदी तथा सवाई माधोपुर जिलों में फैली अरावली एवं विन्ध्यन कगार की श्रेणियों को स्थानीय रूप से 'आडावाला पर्वत' (Adawala Mountains) कहा जाता है। यह पर्वत श्रेणी अरावली और विन्ध्यन पर्वतमालाओं के संधिकाल (Great Boundary Fault) का प्रतिनिधित्व करती है। कोटा-झालावाड़ में मुकुन्दरा पहाड़ियाँ हैं, जबकि उदयपुर-सिरोही में मुख्य अरावली श्रेणियाँ स्थित हैं। प्रतियोगी परीक्षाओं में आडावाला पर्वत का संबंध बूँदी-सवाई माधोपुर क्षेत्र से बार-बार पूछा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प्रसिद्ध पठारों के संदर्भ में निम्नलिखित कथनों पर विचार कीजिए: A. उड़िया का पठार राजस्थान का सबसे ऊँचा पठार है, जिसकी ऊँचाई 1360 मीटर है। B. भोराट का पठार कुम्भलगढ़ (राजसमंद) और गोगुन्दा (उदयपुर) के बीच स्थित है जिसकी औसत ऊँचाई 1225 मीटर है। C. मेसा का पठार चित्तौड़गढ़ में स्थित है (620 मीटर ऊँचाई), जिस पर चित्तौड़गढ़ का दुर्ग बना है। D. ऊपरमाल का पठार भैंसरोड़गढ़ (चित्तौड़गढ़) से बिजोलिया (भीलवाड़ा) के मध्य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प्रमुख पठारों से संबंधित ये चारों तथ्य अत्यंत महत्त्वपूर्ण हैं। राज्य का सर्वोच्च पठार 'उड़िया पठार' (1360 मी., माउंट आबू के नीचे) है। 'भोराट का पठार' (औसत ऊँचाई 1225 मी.) कुम्भलगढ़ और गोगुन्दा के मध्य स्थित है जो अरब सागर एवं बंगाल की खाड़ी के मध्य जल विभाजक का कार्य करता है। चित्तौड़गढ़ का ऐतिहासिक किला 'मेसा पठार' (620 मी.) पर बना है। चित्तौड़गढ़ के भैंसरोड़गढ़ से भीलवाड़ा के बिजोलिया तक का पथरीली पठारी भाग 'ऊपरमाल' कहलाता है। अतः सभी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पठारों को उनके संबंधित जिलों/क्षेत्रों के साथ सुमेलित कीजिए: सूची-I: सूची-I: A. उड़िया पठार B. लसाड़िया का पठार C. मेसा पठार D. कांकनवाड़ी पठार सूची-II: 1. सिरोही 2. सलूम्बर (पूर्व उदयपुर) 3. चित्तौड़गढ़ 4. अलवर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उड़िया पठार सिरोही जिले में माउंट आबू में गुरु शिखर के ठीक नीचे स्थित है। लसाड़िया का पठार जयसमंद झील से पूर्व की ओर स्थित कटे-फटे विच्छेदित पठार के रूप में सलूम्बर (पूर्व उदयपुर) जिले में स्थित है। मेसा का पठार चित्तौड़गढ़ जिले में बेड़च और गंभीर नदियों के संगम के पास स्थित है। कांकनवाड़ी एवं क्रासका के पठार अलवर जिले में सरिस्का अभयारण्य क्षेत्र में स्थित हैं। अतः कूट संयोजन A-1, B-2, C-3, D-4 पूर्णतः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कुम्भलगढ़ (राजसमंद) तथा गोगुन्दा (उदयपुर) के मध्य अवस्थित अरावली के प्रसिद्ध पठार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 का पठार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उड़िया का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ऊपरमाल का पठार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मेसा का पठार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D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 कथन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कथन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कथन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पर्वत श्रेणी की पर्वत चोटियों का ऊँचाई के अनुसार क्रम अत्यंत महत्त्वपूर्ण है। राज्य की सर्वोच्च चोटी गुरु शिखर (1722 मी) के बाद द्वितीय स्थान पर 'सेर' (1597 मी, सिरोही) आती है। तीसरे स्थान पर 'देलवाड़ा' (1442 मी, सिरोही) है, जबकि चौथे स्थान पर 'जरगा' (1431 मी, उदयपुर-राजसमंद) स्थित है। इसके पश्चात् पाँचवें स्थान पर 'अचलगढ़' (1380 मी, सिरोही) आती है। अतः कथन C में जरगा को तीसरी सबसे ऊँची चोटी बताना असत्य है, क्योंकि यह चौथी सबसे ऊँची चोटी है। कथन A, B तथा D पूरी तरह से सत्य और सटीक आँकड़े प्रदान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भोराट का पठार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उड़िया का पठार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ऊपरमाल का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मेसा का पठार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कुम्भलगढ़ (राजसमंद जिला) और गोगुन्दा (उदयपुर जिला) के बीच स्थित उच्च पठारी क्षेत्र को 'भोराट का पठार' (Bhorat Plateau) कहा जाता है। इसकी औसत ऊँचाई 1225 मीटर है और इसकी सर्वोच्च चोटी जरगा (1431 मीटर) है। यह पठार अरब सागर और बंगाल की खाड़ी के अपवाह तंत्र के बीच एक प्रमुख जल-विभाजक (Water Divide) की भूमिका निभाता है। उड़िया का पठार सिरोही में, ऊपरमाल चित्तौड़गढ़-भीलवाड़ा में तथा मेसा पठार चित्तौड़गढ़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पठारी क्षेत्र अरब सागर और बंगाल की खाड़ी के जलप्रवाह (अपवाह तंत्र) के मध्य जल विभाजक का कार्य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 का पठार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ऊपरमाल का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हाड़ौती का पठार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लसाड़िया का पठार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भोराट का पठार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ऊपरमाल का पठार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हाड़ौती का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लसाड़िया का पठार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भोराट का पठार (कुम्भलगढ़ से गोगुन्दा के मध्य) अपनी उच्च भौगोलिक स्थिति के कारण राजस्थान में महान भारतीय जल विभाजक रेखा (Great Indian Watershed) का हिस्सा बनता है। इसके पश्चिम एवं दक्षिण-पश्चिम में बहने वाली नदियाँ (जैसे बनास की सहायक नदियाँ या लूनी/साबरमती) अरब सागर की ओर तथा पूर्व व उत्तर-पूर्व की नदियाँ बनास/चम्बल के माध्यम से बंगाल की खाड़ी की ओर प्रवाहित होती हैं। अतः जल विभाजक के रूप में भोराट का पठार ही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पठारों का पश्चिम से पूर्व (West to East) दिशा में सही भौगोलिक क्रम कौनसा है? A. भोराट का पठार सबसे पश्चिम में स्थित है। B. लसाड़िया का पठार भोराट के पूर्व में स्थित है। C. ऊपरमाल का पठार लसाड़िया के पूर्व में स्थित है। D. हाड़ौती का पठार सबसे पूर्व में स्थित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D सही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मानचित्र पर पश्चिम से पूर्व की ओर पठारों की स्थिति देखने पर: सबसे पश्चिम में कुम्भलगढ़-गोगुन्दा स्थित 'भोराट का पठार' आता है। इसके पूर्व में जयसमंद झील के पास 'लसाड़िया का पठार' (सलूम्बर) आता है। इसके और पूर्व में चित्तौड़गढ़-भीलवाड़ा क्षेत्र में 'ऊपरमाल का पठार' आता है। सबसे पूर्व/दक्षिण-पूर्व में 'हाड़ौती का पठार' (कोटा, बूँदी, बारां, झालावाड़) आता है। अतः पश्चिम से पूर्व का यह क्रम (भोराट -&gt; लसाड़िया -&gt; ऊपरमाल -&gt; हाड़ौती) पूर्णतः सत्य एवं प्रामाणिक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अरावली दर्रों (Passes/Naal) को उनके संबंधित जिलों के साथ सुमेलित कीजिए: सूची-I: सूची-I: A. कामली घाट / गोरम घाट B. बर दर्रा / पखेरिया C. देसूरी की नाल D. हाथीगुड़ा की नाल सूची-II: 1. राजसमंद 2. ब्यावर 3. पाली 4. राजसमंद (पाली मार्ग)</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पर्वतों के मध्य स्थित तंग प्राकृतिक रास्तों को 'दर्रा' या 'नाल' कहते हैं। कामली घाट एवं गोरम घाट राजसमंद जिले में स्थित प्रमुख दर्रे हैं। बर (Bar) दर्रा एवं पखेरिया/परवेरिया मध्य अरावली ब्यावर जिले में स्थित हैं जो मारवाड़ को जोड़ते हैं। देसूरी की नाल/पगलिया की नाल पाली जिले में स्थित है जो मेवाड़-मारवाड़ को जोड़ती है। हाथीगुड़ा की नाल कुम्भलगढ़ दुर्ग (राजसमंद) के पास स्थित है जो राजसमंद को पाली से जोड़ती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'हाथीगुड़ा की नाल' दर्रा किस प्रसिद्ध दुर्ग के पास स्थित है और किन दो क्षेत्रों/जिलों को आपस में जोड़ता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कुम्भलगढ़ दुर्ग के पास - राजसमंद और पाली 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चित्तौड़गढ़ दुर्ग के पास - चित्तौड़गढ़ और उदयपुर 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तारागढ़ दुर्ग के पास - अजमेर और जयपुर 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रणथंभौर दुर्ग के पास - सवाई माधोपुर और कोटा 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कुम्भलगढ़ दुर्ग के पास - राजसमंद और पाली 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चित्तौड़गढ़ दुर्ग के पास - चित्तौड़गढ़ और उदयपुर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तारागढ़ दुर्ग के पास - अजमेर और जयपुर 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रणथंभौर दुर्ग के पास - सवाई माधोपुर और कोटा 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'हाथीगुड़ा की नाल' (Hathiguda Pass) कुम्भलगढ़ किले (राजसमंद) के समीप स्थित एक ऐतिहासिक दर्रा है। यह दर्रा राजसमंद जिले को पाली जिले की सीमा से जोड़ता है। प्रतियोगी परीक्षा उत्तर कुंजियों में इसे राजसमंद एवं पाली को जोड़ने वाले दर्रे के रूप में माना गया है। सिरोही एवं उदयपुर के गोगुन्दा को जोड़ने वाले मार्ग पर पिंडवाड़ा के पास 'बोरांग दर्रा' अथवा 'हाथी दर्रा' स्थित है, जिसे हाथीगुड़ा की नाल से पृथक समझना आवश्यक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ब्यावर (मध्य अरावली) क्षेत्र में स्थित प्रसिद्ध दर्रे 'सुरा घाट' एवं 'शिवपुर घाट' किस प्रमुख मार्ग पर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ब्यावर - भीलवाड़ा मार्ग 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 आगरा मार्ग 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जोधपुर - बाड़मेर मार्ग 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 झालावाड़ मार्ग 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अरावली पर्वत चोटियों को उनकी संबंधित ऊँचाई (मीटर में) से सुमेलित कीजिए: सूची-I: सूची-I: A. रघुनाथगढ़ B. मालखेत C. खो D. बैराठ सूची-II: 1. 1055 मी. 2. 1052 मी. 3. 920 मी. 4. 704 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ब्यावर - भीलवाड़ा मार्ग 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 आगरा मार्ग 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 बाड़मेर मार्ग 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 झालावाड़ मार्ग 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मध्य अरावली श्रेणियों के अंतर्गत ब्यावर जिले में स्थित सुरा घाट, शिवपुर घाट, परवेरिया/पखेरिया, देबारी तथा बर दर्रे आते हैं। इनमें से 'सुरा घाट' एवं 'शिवपुर घाट' दर्रे मुख्यतः ब्यावर से भीलवाड़ा जाने वाले पर्वतीय मार्ग पर स्थित हैं। बर दर्रा ब्यावर और पाली के मध्य स्थित प्रमुख दर्रा है। अतः सुरा घाट एवं शिवपुर घाट ब्यावर-भीलवाड़ा मार्ग का प्रतिनिधित्व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भौगोलिक क्षेत्रों एवं उनके स्थानीय/प्रादेशिक नामों के संबंध में कथनों का परीक्षण कीजिए: A. डूंगरपुर, बाँसवाड़ा एवं प्रतापगढ़ के क्षेत्र को 'वागड़' (Vagad) कहा जाता है। B. डूंगरपुर, पूर्वी सिरोही एवं उदयपुर के पहाड़ी आदिवासी बाहुल्य क्षेत्र को 'भोमट' (Bhomat) कहा जाता है। C. कोटा, बूँदी, बारां एवं झालावाड़ के क्षेत्र को 'हाड़ौती' (Hadoti) कहा जाता है। D. सिरोही क्षेत्र के आबू पर्वत खण्ड को प्राचीन काल में 'अर्बुद प्रदेश' कहा जाता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प्रादेशिक नामकरण ऐतिहासिक एवं भौगोलिक आधार पर हैं। दक्षिण में माही नदी बेसिन स्थित डूंगरपुर-बाँसवाड़ा-प्रतापगढ़ क्षेत्र 'वागड़' कहलाता है। उदयपुर, डूंगरपुर एवं पूर्वी सिरोही के दुर्गम अरावली पर्वतीय आदिवासी बाहुल्य क्षेत्र को 'भोमट' कहा जाता है। दक्षिण-पूर्वी दक्कन लावा पठारी भाग 'हाड़ौती' कहलाता है। आबू पर्वत खण्ड को पौराणिक व ऐतिहासिक संदर्भों में 'अर्बुदांचल' या 'अर्बुद प्रदेश' कहा गया 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निम्नलिखित भौगोलिक शब्दावलियों को उनके सटीक विवरण से सुमेलित कीजिए: सूची-I: सूची-I: A. मेवल B. गिरवा C. बांगड़ D. मेवात सूची-II: 1. डूंगरपुर-बाँसवाड़ा के मध्य का पहाड़ी क्षेत्र 2. उदयपुर बेसिन की तश्तरीनुमा पहाड़ियाँ 3. अरावली का पश्चिमी पुरानी जलोढ़/अपरदन भूमि क्षेत्र (नागौर, पाली आदि) 4. अलवर-भरतपुर का मेव बाहुल्य क्षेत्र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'मेवल' डूंगरपुर और बाँसवाड़ा के बीच स्थित पहाड़ी व असमान भू-भाग को कहते हैं। 'गिरवा' उदयपुर शहर के चारों ओर स्थित तश्तरीनुमा पहाड़ियों को कहा जाता है। 'बांगड़' (Bangar) अरावली के पश्चिम में स्थित शेखावाटी, नागौर, पाली के उस मध्यवर्ती क्षेत्र को कहते हैं जहाँ पुरानी जलोढ़ मिट्टी या अर्ध-शुष्क मैदानी स्वरूप है (इसे वागड़ से भिन्न समझा जाए)। 'मेवात' अलवर-भरतपुर जिले के मेव जाति बाहुल्य क्षेत्र को कहते हैं। अतः कूट A-1, B-2, C-3, D-4 पूर्णतः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जयसमंद झील (सलूम्बर/पूर्व उदयपुर) के आगे पूर्व की ओर स्थित विच्छेदित, कटा-फटा एवं अनियमित धरातल वाला पठार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लसाड़िया का पठार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 का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ऊपरमाल का पठार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मेसा का पठार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लसाड़िया का पठार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भोराट का पठार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ऊपरमाल का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मेसा का पठार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जयसमंद झील से पूर्व की ओर स्थित अत्यधिक कटा-फटा, विच्छेदित (Dissected) एवं अनियमित धरातल वाला पठारी भू-भाग 'लसाड़िया का पठार' (Lasadiya Plateau) कहलाता है। इसकी औसत ऊँचाई 325 मीटर से 650 मीटर के मध्य पाई जाती है। वर्तमान प्रशासनिक पुनर्गठन के पश्चात् यह क्षेत्र सलूम्बर जिले के अंतर्गत आता है (पूर्व में उदयपुर में शामिल था)। भोराट का पठार कुम्भलगढ़-गोगुन्दा के मध्य, ऊपरमाल चित्तौड़गढ़-भीलवाड़ा में तथा मेसा पठार चित्तौड़गढ़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चित्तौड़गढ़ जिले में स्थित भैंसरोड़गढ़ से लेकर भीलवाड़ा जिले के बिजोलिया तक फैला हुआ पथरीला पठारी क्षेत्र क्या कहलाता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ऊपरमाल का पठार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 का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कांकनवाड़ी का पठार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मानदेसरा का पठार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ऊपरमाल का पठार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भोराट का पठार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कांकनवाड़ी का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मानदेसरा का पठार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दक्षिणी-पूर्वी राजस्थान के दक्कन लावा पठार के अंतर्गत भैंसरोड़गढ़ (चित्तौड़गढ़) से बिजोलिया (भीलवाड़ा) तक का उच्च पथरीला पठारी भाग 'ऊपरमाल' (Uparmal) के नाम से जाना जाता है। इस क्षेत्र में ऐतिहासिक बिजोलिया किसान आंदोलन घटित हुआ था। मानदेसरा पठार एवं मेसा पठार चित्तौड़गढ़ में स्थित अन्य पठार हैं, जबकि कांकनवाड़ी अलवर में स्थित है। अतः भैंसरोड़गढ़ से बिजोलिया के मध्य का क्षेत्र ऊपरमाल ही कहलाता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उत्तरी अरावली की चोटियों के संबंध में निम्नलिखित कथनों पर विचार कीजिए: A. 'घोसी पहाड़ी' (740 मी.) राजस्थान-हरियाणा सीमा पर झुंझुनूँ (हरियाणा के महेंद्रगढ़ सीमा) में स्थित सुप्त ज्वालामुखी जैसा दिखने वाला पर्वत है। B. 'हर्षनाथ पहाड़ी' (820 मी.) सीकर जिले में स्थित है। C. 'भानगढ़' (649 मी.) तथा 'सिरावास' (651 मी.) पर्वत चोटियाँ अलवर जिले में स्थित हैं। D. 'जयगढ़' (648 मी.) तथा 'नाहरगढ़' (599 मी.) पर्वत चोटियाँ जयपुर जिले में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उत्तरी अरावली की चोटियों में सीकर जिले में स्थित रघुनाथगढ़ (1055 मीटर) सर्वोच्च चोटी है। सीकर जिले में ही स्थित मालखेत चोटी की ऊँचाई 1052 मीटर है, जो उत्तरी अरावली की दूसरी सबसे ऊँची चोटी मानी जाती है। जयपुर जिले में स्थित 'खो' पर्वत चोटी की ऊँचाई 920 मीटर है, जो इस क्षेत्र की प्रमुख पर्वत चोटियों में शामिल है। कोटपूतली-बहरोड़ क्षेत्र में स्थित 'बैराठ' पहाड़ी की ऊँचाई 704 मीटर है। इस प्रकार सुमेलन क्रम A-1, B-2, C-3, D-4 पूरी तरह सही है। उत्तरी अरावली की चोटियों का यह क्रम प्रतियोगी परीक्षाओं में निरंतर पूछा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उत्तरी अरावली की चोटियों में घोसी पहाड़ी (740 मी.) झुंझुनूँ जिले के कुहाड़वास/धुसरई गाँव (हरियाणा सीमा) के पास स्थित एक सुप्त ज्वालामुखी (Extinct Volcano) के मुहाने जैसी दिखने वाली पहाड़ी है जिसे आग्नेयगिरि भी कहा जाता है। हर्षनाथ पहाड़ी (820 मी.) सीकर जिले में स्थित है। भानगढ़ (649 मी.) व सिरावास (651 मी.) अलवर में स्थित हैं। जयपुर में ऐतिहासिक दुर्गों वाली चोटियाँ जयगढ़ (648 मी.) तथा नाहरगढ़ (599 मी.) स्थित हैं। चारों कथन शत-प्रतिशत प्रामाणिक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अरावली पर्वत शिखरों को उनकी सटीक ऊँचाई (मीटर में) के साथ सुमेलित कीजिए: सूची-I: सूची-I: A. सेर B. जरगा C. अचलगढ़ D. कुम्भलगढ़ सूची-II: 1. 1597 मी. 2. 1431 मी. 3. 1380 मी. 4. 1224 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सेर चोटी (माउंट आबू, सिरोही) की ऊँचाई 1597 मीटर है जो राज्य की दूसरी सर्वोच्च चोटी है। जरगा चोटी (उदयपुर-राजसमंद) की ऊँचाई 1431 मीटर है जो चौथी सबसे ऊँची चोटी है। अचलगढ़ (माउंट आबू, सिरोही) की ऊँचाई 1380 मीटर है। कुम्भलगढ़ (राजसमंद) की ऊँचाई 1224 मीटर है जो इस क्षेत्र का प्रमुख शिखर है। अतः सही कूट संयोजन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नगर समुद्र तल से लगभग 1300 मीटर की ऊँचाई पर बसा हुआ राज्य का सबसे ऊँचा नगर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माउंट आबू (सिरोही)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प्रतापगढ़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माउंट आबू (सिरोही)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प्रतापगढ़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सिरोही जिले में स्थित माउंट आबू (Mount Abu) नगर समुद्र तल से लगभग 1300 मीटर की ऊँचाई पर बसा हुआ राजस्थान का सबसे ऊँचाई पर स्थित शहर है। आबू पर्वत खण्ड का सम्पूर्ण भाग बैथोलिथ ग्रेनाइट चट्टानों से निर्मित एक विशाल इन्सेलबर्ग (Inselberg) का उदाहरण है। ज्ञातव्य है कि प्रतापगढ़ राजस्थान का दूसरा सबसे अधिक ऊँचाई पर बसा हुआ शहर है। उदयपुर एवं राजसमंद नगर इसकी तुलना में कम ऊँचाई पर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जालौर जिले में स्थित जसवंतपुरा की पहाड़ियों का सर्वोच्च पर्वत शिखर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डोरा पर्वत (869 मीटर)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इसराना भाखर (839 मीटर)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 भाखर (730 मीटर)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झारोला भाखर (588 मीटर)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डोरा पर्वत (869 मीटर)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इसराना भाखर (839 मीटर)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 भाखर (730 मीटर)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झारोला भाखर (588 मीटर)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जालौर जिले के जसवंतपुरा क्षेत्र में स्थित पहाड़ियों का उच्चतम पर्वत शिखर 'डोरा पर्वत' (Dora Parvat) है, जिसकी ऊँचाई 869 मीटर है। इसराना भाखर (839 मी.), रोजा भाखर (730 मी.) तथा झारोला भाखर (588 मी.) भी जालौर जिले में स्थित अन्य प्रमुख भाखर पहाड़ियाँ हैं, परन्तु इनमें डोरा पर्वत ही सर्वोच्च है। प्रतियोगी परीक्षाओं में पश्चिमी राजस्थान की पहाड़ियों में डोरा पर्वत की ऊँचाई एवं स्थान बार-बार पूछा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दर्रों के संबंध में निम्नलिखित कथनों पर विचार कीजिए: A. 'कामलीघाट' तथा 'गोरमघाट' दर्रे राजसमंद जिले में स्थित हैं। B. 'देसूरी की नाल' पाली जिले को मेवाड़ (राजसमंद/उदयपुर) से जोड़ती है। C. 'झीलावाड़ा की नाल' / 'पगलिया की नाल' राजसमंद जिले में स्थित दर्रा है। D. 'रामगढ़-खटखड़' तथा 'जेतावास' दर्रे बूँदी जिले में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जिलों में स्थित प्रमुख दर्रों का विवरण: राजसमंद जिले में कामलीघाट, गोरमघाट, जीरावल की नाल तथा झीलावाड़ा/पगलिया की नाल स्थित हैं। पाली जिले में प्रसिद्ध देसूरी की नाल स्थित है जो मारवाड़ (पाली) को मेवाड़ से जोड़ती है। बूँदी जिले में विन्ध्यन पहाड़ियों के बीच रामगढ़-खटखड़, जेतावास तथा लाखेरी दर्रे स्थित हैं। अतः दर्रों की अवस्थिति से संबंधित ये चारों कथन पूर्णतः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पर्वत शिखरों को उनके अवस्थिति स्थान/जिले से सुमेलित कीजिए: सूची-I: सूची-I: A. ऋषिकेश B. कमलनाथ C. सज्जनगढ़ D. सायरा सूची-II: 1. सिरोही (माउंट आबू) 2. उदयपुर 3. उदयपुर (जैसामंद/नगर पास) 4. उदयपुर (उत्तर-पश्चिम)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अरावली पर्वत श्रेणी की निम्नलिखित चोटियों को उनकी ऊँचाई के अनुसार सही अवरोही (घटते) क्रम में व्यवस्थित कीजिए:</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अचलगढ़ - जरगा - सेर - गुरुशिखर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गुरु शिखर - सेर - देलवाड़ा - जरगा - अचलगढ़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गुरु शिखर - सेर - अचलगढ़ - देलवाड़ा - जरगा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जरगा - सेर - अचलगढ़ - देलवाड़ा - गुरु शिखर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ऋषिकेश पर्वत चोटी (1017 मीटर) सिरोही जिले में माउंट आबू क्षेत्र के अंतर्गत स्थित है। कमलनाथ पहाड़ी (1001 मीटर) उदयपुर जिले में स्थित है। सज्जनगढ़ पहाड़ी (938 मीटर) उदयपुर नगर के पास स्थित है जिस पर सज्जनगढ़ पैलेस (मानसून पैलेस) बना है। सायरा चोटी (900 मीटर) उदयपुर के उत्तर-पश्चिमी पर्वतीय भाग में स्थित है। इस प्रकार कूट A-1, B-2, C-3, D-4 सही सुमेलन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1000 मीटर से अधिक ऊँचाई वाले अरावली पर्वत श्रृंखला के शिखरों का सही समूह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ऋषिकेश - कमलनाथ - देलवाड़ा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रघुनाथगढ़ - तारागढ़ - नाग पहाड़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सायरा - सज्जनगढ़ - लीलागढ़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 भाखर - इसराना भाखर - बैराठ</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ऋषिकेश - कमलनाथ - देलवाड़ा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रघुनाथगढ़ - तारागढ़ - नाग पहाड़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सायरा - सज्जनगढ़ - लीलागढ़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 भाखर - इसराना भाखर - बैराठ</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1000 मीटर से अधिक ऊँचाई वाली चोटियों का परीक्षण करने पर: देलवाड़ा की ऊँचाई 1442 मीटर, ऋषिकेश की ऊँचाई 1017 मीटर तथा कमलनाथ की ऊँचाई 1001 मीटर है। ये तीनों ही चोटियाँ 1000 मीटर से अधिक ऊँची हैं। विकल्प B में तारागढ़ (873 मी) व नाग पहाड़ (795 मी) 1000 मी से कम हैं। विकल्प C में सायरा (900 मी), सज्जनगढ़ (938 मी) व लीलागढ़ (874 मी) 1000 मी से कम हैं। विकल्प D की सभी चोटियाँ 900 मी से कम ऊँची हैं। अतः सही समूह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शेखावाटी क्षेत्र के नीम का थाना, झुंझुनूं के दक्षिणी भाग तथा सीकर के पूर्वी भाग में फैली पहाड़ियों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तोरावाटी की पहाड़ियाँ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मेरवाड़ा की पहाड़ियाँ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मुकुन्दवाड़ा की पहाड़ियाँ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गिरवा की पहाड़ियाँ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तोरावाटी की पहाड़ियाँ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मेरवाड़ा की पहाड़ियाँ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मुकुन्दवाड़ा की पहाड़ियाँ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गिरवा की पहाड़ियाँ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शेखावाटी प्रदेश के अंतर्गत नीम का थाना के पश्चिमी भाग, झुंझुनूं जिले के दक्षिणी भाग तथा सीकर जिले के पूर्वी भाग में कांतली नदी के अपवाह क्षेत्र में स्थित पहाड़ियों को 'तोरावाटी की पहाड़ियाँ' (Torawati Hills) कहा जाता है। ऐतिहासिक रूप से तंवर/तोमर राजपूतों का शासन क्षेत्र होने के कारण यह तोरावाटी कहलाया। मेरवाड़ा पहाड़ियाँ मध्य अरावली ब्यावर में, मुकुन्दवाड़ा कोटा-झालावाड़ में तथा गिरवा उदयपुर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पूर्वी एवं उत्तरी अरावली की पहाड़ियों के संबंध में निम्नलिखित कथनों पर विचार कीजिए: A. 'बरवाड़ा' पहाड़ी कोटपूतली-बहरोड़/जयपुर क्षेत्र में स्थित है जिसकी ऊँचाई 786 मीटर है। B. 'बिलाली' पहाड़ी कोटपूतली-बहरोड़ क्षेत्र में स्थित है जिसकी ऊँचाई 775 मीटर है। C. 'मनोहरपुरा' पहाड़ी जयपुर में स्थित है जिसकी ऊँचाई 747 मीटर है। D. 'बैराठ' पहाड़ी कोटपूतली-बहरोड़ क्षेत्र में स्थित है जिसकी ऊँचाई 704 मीटर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उत्तरी-पूर्वी अरावली की इन पहाड़ियों की ऊँचाई एवं अवस्थिति: बरवाड़ा (786 मी.) जयपुर/कोटपूतली क्षेत्र में है। बिलाली (775 मी.) कोटपूतली-बहरोड़ जिले में स्थित है। मनोहरपुरा (747 मी.) जयपुर जिले में स्थित है। बैराठ (704 मी.) कोटपूतली-बहरोड़ (पूर्व जयपुर) क्षेत्र में स्थित है जहाँ से बाणगंगा नदी का उद्गम होता था। चारों कथन भौगोलिक रूप से पूर्णतः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भौतिक आकृतियों को उनके संबंधित जिलों के साथ सुमेलित कीजिए: सूची-I: सूची-I: A. छप्पन की पहाड़ियाँ B. बीजासण का पठार C. शाहबाद उच्च भूमि D. कांकनवाड़ी पठार सूची-II: 1. बालोतरा (बाड़मेर) 2. भीलवाड़ा (मांडलगढ़) 3. बारां 4. अलवर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छप्पन की पहाड़ियाँ बालोतरा (पूर्व बाड़मेर) में स्थित गोलाकार ग्रेनाइट पहाड़ियाँ हैं। बीजासण का पठार भीलवाड़ा जिले के मांडलगढ़ क्षेत्र में स्थित है। शाहबाद उच्च भूमि (Shahbad Upland) बारां जिले के पूर्वी भाग में स्थित हॉप-शू आकृति की उच्च भूमि है। कांकनवाड़ी पठार अलवर जिले में सरिस्का क्षेत्र में स्थित है जहाँ कांकनवाड़ी का ऐतिहासिक किला बना है। अतः कूट A-1, B-2, C-3, D-4 सही सुमेलन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जिले में 'नाकोड़ा पर्वत' तथा 'छप्पन पहाड़ियाँ' स्थित हैं, जिन्हें गोलाकार ग्रेनाइट पहाड़ियों के रूप में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बालोतरा (पूर्व 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गुरु शिखर - सेर - देलवाड़ा - जरगा - अचलगढ़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अचलगढ़ - जरगा - सेर - गुरुशिखर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 शिखर - सेर - अचलगढ़ - देलवाड़ा - जरगा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जरगा - सेर - अचलगढ़ - देलवाड़ा - गुरु शिखर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की पर्वत चोटियों को उनकी ऊँचाई के अवरोही (घटते) क्रम में व्यवस्थित करने पर सबसे पहले गुरु शिखर (1722 मीटर) आता है। दूसरे स्थान पर सेर (1597 मीटर), तीसरे स्थान पर देलवाड़ा (1442 मीटर), चौथे स्थान पर जरगा (1431 मीटर) तथा पाँचवें स्थान पर अचलगढ़ (1380 मीटर) आता है। विकल्प B में यह क्रम पूरी तरह सही दिया गया है। विकल्प A, C तथा D में चोटियों का अवरोही क्रम असंगत और त्रुटिपूर्ण है। परीक्षाओं में प्रायः शीर्ष 5 चोटियों का अवरोही एवं आरोही क्रम पूछा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बालोतरा (पूर्व बाड़मेर)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बालोतरा जिले (पूर्व में बाड़मेर जिले के अंतर्गत) में सिवाना से शिवाना-बालोतरा के मध्य ५६ गोलाकार पहाड़ियाँ स्थित हैं जिन्हें 'छप्पन पहाड़ियाँ' कहा जाता है। इन्हीं पहाड़ियों में प्रसिद्ध जैन तीर्थ 'नाकोड़ा पर्वत' स्थित है। ये पहाड़ियाँ ग्रेनाइट और राइओलाइट चट्टानों से निर्मित हैं और अपनी गोलाकार (Circular) आकृति के लिए जानी जाती हैं। जालौर में भाखर पहाड़ियाँ, सिरोही में तीव्र ढाल वाले भाकर तथा जैसलमेर में त्रिकूट पहाड़ी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जैसलमेर का प्रसिद्ध 'सोनार किला' (जैसलमेर दुर्ग) निम्नलिखित में से किस पहाड़ी पर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त्रिकूट पहाड़ी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चिड़ियाटूंकी पहाड़ी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मेसा का पठार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मानदेसरा पठार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त्रिकूट पहाड़ी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चिड़ियाटूंकी पहाड़ी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मेसा का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मानदेसरा पठार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जैसलमेर का ऐतिहासिक सोनार किला (जैसलमेर दुर्ग) 'त्रिकूट पहाड़ी' (Trikuta Hill) पर स्थित है। जोधपुर का मेहरानगढ़ किला 'चिड़ियाटूंकी पहाड़ी' पर स्थित है। चित्तौड़गढ़ का किला 'मेसा पठार' पर स्थित है। कुम्भलगढ़ किला हेमकूट/नीलगिरि/गन्धमादन पहाड़ियों के मध्य स्थित है। अतः जैसलमेर दुर्ग का सही उत्तर त्रिकूट पहाड़ी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विभिन्न पर्वत चोटियों की ऊँचाई से संबंधित निम्नलिखित युग्मों पर विचार कीजिए: A. इसराना भाखर - 839 मीटर (जालौर) B. रोजा भाखर - 730 मीटर (जालौर) C. झारोला पहाड़ - 588 मीटर (जालौर) D. सुंधा पर्वत - 991 मीटर (भीनमाल, जालौर)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जालौर जिले में स्थित पहाड़ियों की ऊँचाइयों के तथ्य: इसराना भाखर 839 मीटर (परीक्षाओं में कभी-कभी असत्य विकल्प में 739 मी लिखकर पूछा जाता है), रोजा भाखर 730 मीटर, झारोला भाखर 588 मीटर तथा भीनमाल के पास स्थित सुंधा पर्वत 991 मीटर ऊँचा है जहाँ राजस्थान का पहला रोप-वे (Ropeway) स्थापित किया गया था। अतः सभी चारों युग्म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पर्वत चोटियों को उनके संबंधित आरोही (बढ़ते) ऊँचाई के क्रम में सुमेलित/व्यवस्थित कीजिए: सूची-I: सूची-I: A. प्रथम स्थान (कम ऊँचाई) B. द्वितीय स्थान C. तृतीय स्थान D. चतुर्थ स्थान (अधिक ऊँचाई) सूची-II: 1. तारागढ़ (873 मी.) 2. कमलनाथ (1001 मी.) 3. रघुनाथगढ़ (1055 मी.) 4. अचलगढ़ (1380 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चोटियों को आरोही (Ascending) क्रम में व्यवस्थित करने पर सबसे कम ऊँचाई वाली चोटी से शुरुआत होती है। तारागढ़ (873 मीटर) &lt; कमलनाथ (1001 मीटर) &lt; रघुनाथगढ़ (1055 मीटर) &lt; अचलगढ़ (1380 मीटर)। इस प्रकार बढ़ता हुआ सही क्रम तारागढ़ -&gt; कमलनाथ -&gt; रघुनाथगढ़ -&gt; अचलगढ़ है। अतः कूट A-1, B-2, C-3, D-4 एकदम सटीक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पर्वत शिखर दक्षिणी अरावली क्षेत्र के अंतर्गत अवस्थित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बिलाली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सायरा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लीलागढ़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नागपानी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बिलाली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सायरा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लीलागढ़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नागपानी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'बिलाली' (775 मीटर) कोटपूतली-बहरोड़ (उत्तरी अरावली) में स्थित पहाड़ी है। जबकि सायरा (900 मी.), लीलागढ़ (874 मी.) तथा नागपानी (867 मी.) सभी दक्षिणी अरावली (उदयपुर क्षेत्र) में स्थित पर्वत शिखर हैं। अतः बिलाली ही वह शिखर है जो दक्षिणी अरावली के अंतर्गत नहीं आता है। उत्तरी एवं दक्षिणी अरावली के शिखरों को पृथक पहचानना परीक्षा हेतु अति आवश्यक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स्थित 'कमलनाथ' पर्वत चोटी (1001 मीटर) किस जिले में अवस्थित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सीकर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उत्तरी अरावली प्रदेश की सबसे ऊँची पर्वत चोटी निम्नलिखित में से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तारागढ़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 पहाड़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रघुनाथगढ़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भैंराच</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'कमलनाथ की पहाड़ी' (ऊँचाई 1001 मीटर) राजस्थान के उदयपुर जिले में स्थित दक्षिणी अरावली की एक महत्त्वपूर्ण पर्वत चोटी है। सिरोही में अचलगढ़, गुरुशिखर, देलवाड़ा हैं; सीकर में रघुनाथगढ़ व मालखेत हैं; राजसमंद में कुम्भलगढ़ स्थित है। कई परीक्षाओं में सुमेलन सम्बंधी प्रश्नों में कमलनाथ का जिला उदयपुर पूछा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भौतिक विभागों एवं पठारों से संबंधित निम्नलिखित कथनों पर विचार कीजिए: A. 'भोमट' क्षेत्र मुख्यतः डूंगरपुर, उदयपुर और सिरोही जिलों के अरावली पर्वतीय भाग में स्थित है। B. 'लसाड़िया का पठार' सलूम्बर (पूर्व उदयपुर) जिले में जयसमंद झील के पूर्व में स्थित है। C. 'ऊपरमाल' पठारी प्रदेश बिजोलिया (भीलवाड़ा) से भैंसरोड़गढ़ (चित्तौड़गढ़) के मध्य फैला है। D. 'भोराट का पठार' कुम्भलगढ़ से गोगुन्दा के बीच स्थित है जिसका सर्वोच्च शिखर जरगा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पठारी व प्रादेशिक भागों का यह विवरण पूर्णतः प्रामाणिक है। भोमट दुर्गम पर्वतीय आदिवासी क्षेत्र है। लसाड़िया का पठार विच्छेदित पठार है। ऊपरमाल दक्कन लावा का पथरीला पठार है जहाँ बिजोलिया किसान आंदोलन हुआ था। भोराट का पठार उच्च पठार है जिसकी सर्वोच्च चोटी जरगा (1431 मी.) है। चारों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पहाड़ियों को उनके संबंधित आकृतियों से सुमेलित कीजिए: सूची-I: सूची-I: A. नाग पहाड़ B. गिरवा C. रामगढ़ पहाड़ी D. मुकुन्दवाड़ा पहाड़ी सूची-II: 1. सर्पिलाकार 2. दोहरी तश्तरीनुमा 3. घोड़े की नाल (Horse Shoe) 4. अर्द्ध-चन्द्राकार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नाग पहाड़ (अजमेर) सर्पिलाकार है। गिरवा (उदयपुर) तश्तरीनुमा है। रामगढ़ पहाड़ी (बारां) घोड़े की नाल के आकार की गोलाकार पहाड़ी है। मुकुन्दवाड़ा पहाड़ी (कोटा-झालावाड़) अर्द्ध-चन्द्राकार है। अतः कूट A-1, B-2, C-3, D-4 सही सुमेलन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अलवर जिले में स्थित अरावली की प्रमुख पर्वत चोटियों में निम्नलिखित में से कौनसी शामिल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भानगढ़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सिरावास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भैंराच</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खो</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भानगढ़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सिरावास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भैंराच</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'खो' पर्वत चोटी (920 मीटर) जयपुर जिले में स्थित है, न कि अलवर में। जबकि भानगढ़ (649 मीटर), सिरावास (651 मीटर) तथा भैंराच (792 मीटर) सभी अलवर जिले में स्थित प्रमुख अरावली पर्वत चोटियाँ हैं। अतः खो पर्वत चोटी ही सही उत्तर है जो अलवर जिले से संबंधित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'नागपानी' (867 मीटर) तथा 'गोगुन्दा' (840 मीटर) पर्वत शिखरों का संबंध राजस्थान के किस जिले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'नागपानी' (ऊँचाई 867 मीटर) तथा 'गोगुन्दा' (ऊँचाई 840 मीटर) दोनों ही पर्वत शिखर राजस्थान के उदयपुर जिले में स्थित दक्षिणी अरावली श्रेणी के भाग हैं। अजमेर में तारागढ़ व नाग पहाड़ हैं; सिरोही में गुरुशिखर व सेर हैं; जालौर में डोरा पर्वत व रोजा भाखर स्थित हैं। अतः सही उत्तर उदयपुर जिला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अरावली पर्वतीय प्रदेश के संदर्भ में निम्नलिखित समग्र कथनों पर विचार कीजिए: A. गुरु शिखर (1722 मी.) राजस्थान एवं अरावली पर्वतमाला की सर्वोच्च पर्वत चोटी है। B. उड़िया का पठार (1360 मी.) राजस्थान का सर्वोच्च पठार है। C. रघुनाथगढ़ (1055 मी.) उत्तरी अरावली का सर्वोच्च शिखर है। D. टॉडगढ़/गोरमजी (933/934 मी.) मध्य अरावली का सर्वोच्च शिखर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