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 id="560" r:id="rId306"/>
    <p:sldId id="561" r:id="rId307"/>
    <p:sldId id="562" r:id="rId308"/>
    <p:sldId id="563" r:id="rId309"/>
    <p:sldId id="564" r:id="rId310"/>
    <p:sldId id="565" r:id="rId311"/>
    <p:sldId id="566" r:id="rId312"/>
    <p:sldId id="567" r:id="rId313"/>
    <p:sldId id="568" r:id="rId314"/>
    <p:sldId id="569" r:id="rId315"/>
    <p:sldId id="570" r:id="rId316"/>
    <p:sldId id="571" r:id="rId317"/>
    <p:sldId id="572" r:id="rId318"/>
    <p:sldId id="573" r:id="rId319"/>
    <p:sldId id="574" r:id="rId320"/>
    <p:sldId id="575" r:id="rId321"/>
    <p:sldId id="576" r:id="rId322"/>
    <p:sldId id="577" r:id="rId323"/>
    <p:sldId id="578" r:id="rId324"/>
    <p:sldId id="579" r:id="rId325"/>
    <p:sldId id="580" r:id="rId326"/>
    <p:sldId id="581" r:id="rId327"/>
    <p:sldId id="582" r:id="rId328"/>
    <p:sldId id="583" r:id="rId329"/>
    <p:sldId id="584" r:id="rId330"/>
    <p:sldId id="585" r:id="rId331"/>
    <p:sldId id="586" r:id="rId332"/>
    <p:sldId id="587" r:id="rId333"/>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प्रमुख भौतिक विभागों में कितनी बार बाँट सकते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1/166</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 वृहत मैदान, प्रायद्वीपीय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पर्वतीय प्रदेश, उत्तरी वृहत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तटीय मैदान, प्रायद्वीपीय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प्रायद्वीपीय पठार, उत्तरी पर्वतीय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संरचनात्मक विकास के आधार पर राजस्थान के भौतिक विभाजनों को भारत के दो विशाल उच्चावच प्रदेशों का अंग माना जाता है। राजस्थान का उत्तर-पश्चिमी मरुस्थलीय प्रदेश तथा पूर्वी मैदानी प्रदेश भारत के 'उत्तरी वृहत मैदान' (ग्रेट नॉर्दर्न प्लेन्स) का हिस्सा हैं, जो टेथिस सागर के सूखने और नदियों के निक्षेपण से बने हैं। दूसरी ओर, अरावली पर्वतीय प्रदेश एवं दक्षिण-पूर्वी हाड़ौती पठार भारत के 'प्रायद्वीपीय पठार' (पेनिनसुलर प्लेटो) के उत्तर-पश्चिमी विस्तार हैं। राजस्थान में तटीय मैदानों या हिमालय जैसे उत्तरी पर्वतीय प्रदेशों का कोई अस्तित्व नहीं है, इसलिए विकल्प B, C तथा D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5/166</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पेराबोलिक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पवनानुवर्ती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अनुप्रस्थ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पश्चिमी मरुस्थल में व्यापक रूप से फैले बालुका स्तूपों में पेराबोलिक (परवलयी) स्तूप सबसे प्रमुख हैं, जो मरुस्थल के लगभग सभी जिलों में पाए जाते हैं। वनस्पतियों की जड़ों एवं छोटी झाड़ियों के सहारे बनने वाले ये टीले मरुस्थल के सर्वाधिक विस्तृत भाग को कवर करते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21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50/166</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थार मरुस्थल के संदर्भ में 'पेराबोलिक' क्या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बालुका स्तूप</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खड़ीन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94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51/166</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बालुका स्तूप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'पेराबोलिक' थार मरुस्थल में पाया जाने वाला एक विशिष्ट प्राकृतिक बालुका स्तूप (Sand Dune) है। यह मरुस्थलीय वनस्पतियों व झाड़ियों के अवरोध से बनता है तथा बरखान के विपरीत दिशा वाला यू-आकार या हेयरपिन आकार धारण करता है। विकल्प B (झील), C (खड़ीन) तथा D (टांका) मरुस्थल के जल संसाधनों व तकनीकों से संबंधित हैं। अतः पेराबोलिक एक बालुका स्तूप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94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51/166</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राजस्थान में कौनसा क्षेत्र बालुका स्तूप मुक्त (Sandy Dunes Free Area)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शेरगढ़ - शिव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ओसियाँ - शेरगढ़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बायतू - चोहटन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फलौदी - पोकरण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66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52/166</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फलौदी - पोकरण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शेरगढ़ - शिव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ओसियाँ - शेरगढ़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बायतू - चोहटन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जैसलमेर के पोकरण, रामगढ़ तथा फलौदी एवं बाड़मेर के दक्षिणी-पश्चिमी क्षेत्रों के मध्य स्थित लगभग 85,660 वर्ग किमी. (41.50%) भू-भाग बालुका स्तूप मुक्त प्रदेश है। यह क्षेत्र टर्शियरी एवं जुरासिक कालीन अवसादी चट्टानों तथा पथरीले मरुस्थल (हम्मादा) से ढका हुआ है जहाँ बालुका स्तूपों का अभाव पाया जाता है। अतः फलौदी-पोकरण क्षेत्र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66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52/166</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कथनों में से सही कथनों का चयन कीजिए- A. अनुप्रस्थ बालुका स्तूप चूरू और झुन्झुनूँ जिलों में मिलते हैं। B. अवरोधी बालुका-स्तूप पुष्कर क्षेत्र में मिलते हैं। C. जोधपुर जिला बालुका स्तूप मुक्त जिला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सभी</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39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53/166</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सभी</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सत्य है क्योंकि चूरू व झुंझुनूं में अनुप्रस्थ स्तूप बहुतायत से पाए जाते हैं। कथन B भी सत्य है क्योंकि पुष्कर व नाग पहाड़ क्षेत्र में अवरोधी स्तूप पाए जाते हैं। कथन C असत्य है क्योंकि जोधपुर बालुका स्तूप मुक्त जिला नहीं है, बल्कि जोधपुर में सभी प्रकार के बालुका स्तूप (बरखान, पेराबोलिक, अनुदैर्ध्य आदि) पाए जाते हैं। अतः सही कूट विकल्प C (A और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39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53/166</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बालुका स्तूप मुक्त ट्रेक्ट (Dune Free Tract) मुख्य रूप से किन स्थानों के मध्य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पाली - जालोर - बाड़मेर - 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जोधपुर - नागौर - चूरू - सीकर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हनुमानगढ़ - श्रीगंगानगर - झुन्झुनूँ - जयपुर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बीकानेर - जैसलमेर - फलौदी - पोकरण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11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54/166</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बीकानेर - जैसलमेर - फलौदी - पोकरण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 जालोर - बाड़मेर - 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 नागौर - चूरू - सीकर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 - श्रीगंगानगर - झुन्झुनूँ - 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बालुका स्तूप मुक्त क्षेत्र मुख्यतः बीकानेर के दक्षिण-पश्चिम, जैसलमेर के पोकरण व मोहनगढ़ तहसील तथा फलौदी जिले के पश्चिमी भाग में विस्तृत है। इस भूगर्भिक पट्टी में लाठी सीरीज एवं अवसादी शैल समूह पाए जाते हैं जो बालू के टीलों से मुक्त हैं। अतः विकल्प D सही भौगोलिक विस्तार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11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54/166</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'लाठी सीरीज' (Lathi Series) क्या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भूमिगत जल पट्टी</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वन संरक्षण कार्यक्रम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सेवण घास पट्टी</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उपर्युक्त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83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55/166</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राजस्थान का कौनसा भौगोलिक क्षेत्र अपनी सीमा को मध्यप्रदेश से साझा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पठारी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शुष्क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 शुष्क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46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6/166</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भूमिगत जल पट्टी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 संरक्षण कार्यक्रम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सेवण घास पट्टी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उपर्युक्त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'लाठी सीरीज' जैसलमेर जिले में पोकरण से मोहनगढ़ तक अंतरराष्ट्रीय सीमा के समानान्तर स्थित एक 60 किलोमीटर लंबी एवं चौड़ी भूगर्भीय मीठे जल की पट्टी (Aquifer/Geological Water Belt) है। इस पट्टी में सेवण (एजिलोप्स) नामक पौष्टिक घास उगती है तथा यहाँ 'चाँदन नलकूप' स्थित है जो अत्यधिक पेयजल आपूर्ति के कारण 'थार का घड़ा' कहलाता है। यद्यपि यहाँ सेवण घास भी पाई जाती है, किंतु इसकी मूल पहचान एक भूगर्भीय मीठे जल की पट्टी (विकल्प A) के रूप 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83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55/166</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'थार का घड़ा' किसे कहा जाता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चाँदन नलकूप</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माण्डल नलकूप</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खारा नलकूप</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ताजा नलकूप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56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56/166</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चाँदन नलकूप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माण्डल नलकूप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खारा नलकूप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ताजा नलकूप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जैसलमेर जिले के लाठी सीरीज क्षेत्र में स्थित 'चाँदन नलकूप' (Chandan Tube-well) को 'थार का घड़ा' कहा जाता है। सुदूर शुष्क थार मरुस्थल में इस नलकूप से निरंतर प्रचुर मात्रा में मीठा एवं शीतल पेयजल प्रवाहित होता रहता है जो आसपास के व्यापक मरुस्थलीय क्षेत्र की जल आवश्यकताओं की पूर्ति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56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56/166</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 मरुस्थल में 'लाठी सीरीज' के सन्दर्भ में कौनसा कथन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बालुका स्तूपों की अधिकता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प्राकृतिक तेल-गैस भण्डार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अवसादी चट्टानों से निर्मित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भूमिगत जल का अच्छा भण्डार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288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57/166</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बालुका स्तूपों की अधिकता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प्राकृतिक तेल-गैस भण्डार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अवसादी चट्टानों से निर्मित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भूमिगत जल का अच्छा भण्डार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असत्य है क्योंकि लाठी सीरीज क्षेत्र बालुका स्तूप मुक्त अवसादी चट्टानी प्रदेश का भाग है, यहाँ बालुका स्तूपों की अधिकता नहीं पाई जाती है। कथन B, C एवं D पूर्णतः सत्य हैं: लाठी सीरीज टर्शियरी कालीन अवसादी चट्टानों से बनी है, यहाँ मीठे भूमिगत जल का समृद्ध जलभृत (चाँदन नलकूप) है तथा इस भूगर्भीय बेल्ट में प्राकृतिक तेल व गैस के विशाल भंडार स्थित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288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57/166</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जिले में 'राष्ट्रीय काष्ठ जीवाश्म उद्यान' (National Wood Fossil Park / आकल वुड फॉसिल पार्क)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1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58/166</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'राष्ट्रीय काष्ठ जीवाश्म उद्यान' (Akal Wood Fossil Park) जैसलमेर जिले के आकल गाँव में स्थित है। राष्ट्रीय मरु उद्यान के अंतर्गत 21 हेक्टेयर क्षेत्र में फैले इस पार्क में जुरासिक काल (लगभग 18 करोड़ वर्ष पूर्व) के सागरीय पेड़-पौधों एवं वृक्षों के जीवाश्म (Fossils) संरक्षित हैं। अतः यह जैसलमेर जिले (विकल्प B)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1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58/166</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'आकल काष्ठ जीवाश्म उद्यान' किस स्थान पर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गड़ीसर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आकल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तनोट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लोद्रवा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73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59/166</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आकल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गड़ीसर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तनोट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लोद्रवा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आकल काष्ठ जीवाश्म उद्यान जैसलमेर शहर से लगभग 17 किमी. दूर जैसलमेर-बाड़मेर मार्ग पर स्थित 'आकल' गाँव में अवस्थित है। इस स्थान पर 180 मिलियन वर्ष पुराने पेड़ों के जीवाश्मीकृत तने मिले हैं। विकल्प A (गड़ीसर) ऐतिहासिक मीठे पानी की झील है, C (तनोट) माता तनोट राय का मंदिर है तथा D (लोद्रवा) प्राचीन जैन तीर्थ है। अतः सही स्थान 'आकल'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73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59/166</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थार मरुस्थल के उप-विभाजनों में कौन-से क्षेत्र शामिल हैं? A. गोडवाड़ प्रदेश B. शेखावाटी प्रदेश C. बनास का मैदान D. घग्घर का मैदान</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D</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46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60/166</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दक्षिणी-पूर्वी पठारी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शुष्क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अर्द्ध शुष्क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दक्षिणी-पूर्वी पठारी क्षेत्र (हाड़ौती पठार) मुख्यतः कोटा, बूंदी, बारां, झालावाड़, भीलवाड़ा एवं चित्तौड़गढ़ जिलों में विस्तृत है, जिसकी सीमा मध्यप्रदेश राज्य से लगती है। मध्यप्रदेश के साथ राजस्थान के 10 जिले कुल 1600 किलोमीटर की सबसे लंबी अंतरराज्यीय सीमा साझा करते हैं। विकल्प B (पश्चिमी शुष्क क्षेत्र) तथा विकल्प C (अर्द्धशुष्क क्षेत्र) की सीमाएँ पाकिस्तान, पंजाब, हरियाणा व गुजरात से लगती हैं। विकल्प D (अरावली क्षेत्र) मुख्य रूप से राज्य के मध्यवर्ती भाग में स्थित है। अतः दक्षिणी-पूर्वी पठारी क्षेत्र ही मध्यप्रदेश से अंतरराज्यीय सीमा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46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6/166</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थार मरुस्थल के अर्द्धशुष्क बांगर प्रदेश को चार उप-विभागों में विभाजित किया गया है: 1. घग्घर का मैदान, 2. शेखावाटी प्रदेश, 3. नागौरी उच्च भूमि, तथा 4. गोडवाड़ प्रदेश (लूनी बेसिन)। अतः A, B तथा D थार मरुस्थल के भाग हैं। कथन C (बनास का मैदान) पूर्वी मैदानी प्रदेश का भाग है, मरुस्थल का नहीं। अतः सही कूट विकल्प C (A, B,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46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60/166</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लूनी बेसिन अथवा गोडवाड़ क्षेत्र में कौनसा जिला समूह सम्मिलित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बाड़मेर, 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बाराँ, 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सिरोही, जोधपुर, 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पाली, 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18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61/166</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 पाली, जालोर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बाड़मेर, 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बाराँ, 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 जोधपुर, 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(जोधपुर, पाली, जालोर) है। लूनी बेसिन, जिसे स्थानीय रूप से गोडवाड़ प्रदेश भी कहा जाता है, अरावली पर्वतमाला के पश्चिम में स्थित लूनी नदी एवं उसकी सहायक नदियों का अपवाह क्षेत्र है। इस क्षेत्र के अंतर्गत मुख्य रूप से जोधपुर, पाली, जालोर, सिरोही, बाड़मेर और बालोतरा जैसे जिले आते हैं। विकल्प D में दिए गए तीनों जिले (जोधपुर, पाली और जालोर) इस प्राकृतिक प्रदेश के अभिन्न अंग हैं। अन्य विकल्पों में बाराँ (हाड़ौती क्षेत्र में) या अन्य अनुपयुक्त जिला समूह शामिल हैं, जो लूनी बेसिन की भौगोलिक परिधि में नहीं आते हैं। लूनी नदी अजमेर की नाग पहाड़ियों से निकलकर कच्छ के रण में विलुप्त होती है और इसका समतल जलोढ़ मैदान कृषि एवं पशुपालन की दृष्टि से गोडवाड़ क्षेत्र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18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61/166</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क्षेत्र अपने आंतरिक प्रवाह के लिए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 अरावली का गिरिपाद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विन्ध्य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हाड़ौती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शेखावाटी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91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62/166</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शेखावाटी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अरावली का गिरिपाद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विन्ध्य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(शेखावाटी क्षेत्र) है। राजस्थान के उत्तर-पूर्वी भाग में स्थित शेखावाटी क्षेत्र (चूरू, झुन्झुनूँ, सीकर, डीडवाना-कुचामन एवं उत्तरी नागौर) पूर्णतः आंतरिक जल प्रवाह क्षेत्र (Inland Drainage Region) के अंतर्गत आता है। इस क्षेत्र में बहने वाली नदियाँ (जैसे काँतली नदी) किसी समुद्र या बड़ी नदी में न गिरकर स्थानीय बालुका स्तूपों या लवणीय गर्तों (रन) में ही विलुप्त हो जाती हैं। विकल्प A (मध्य अरावली गिरिपाद), विकल्प B (विन्ध्य क्षेत्र) और विकल्प C (हाड़ौती क्षेत्र) नदियों के बाह्य अपवाह (अरब सागर या बंगाल की खाड़ी तंत्र) से जुड़े हैं, इसलिए ये आंतरिक प्रवाह के मुख्य क्षेत्र नहीं हैं। शेखावाटी प्रदेश में कच्चे कुओं को 'जोहड़' तथा पक्के कुओं को 'नाड़ा'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91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62/166</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कौनसा कथन 'राजस्थान के घग्घर मैदान' के संदर्भ में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घग्घर नदी के पाट को स्थानीय स्तर पर 'नाली' कहा जाता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वर्तमान में यह मैदान सिंचित व उर्वर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राजस्थान के भौतिक विभाग के अर्द्धशुष्क मैदानी उपविभाग में आता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हनुमानगढ़ और गंगानगर जिलों के एक-तिहाई क्षेत्र पर इसका विस्तार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3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63/166</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हनुमानगढ़ और गंगानगर जिलों के एक-तिहाई क्षेत्र पर इसका विस्तार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नदी के पाट को स्थानीय स्तर पर 'नाली' कहा जाता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वर्तमान में यह मैदान सिंचित व उर्वर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राजस्थान के भौतिक विभाग के अर्द्धशुष्क मैदानी उपविभाग में आता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यह कथन असत्य है। घग्घर का मैदान गंगानगर और हनुमानगढ़ जिलों के विशाल उत्तरी भाग (लगभग गंगानगर के 60% और हनुमानगढ़ के 40% क्षेत्र) में फैला हुआ है, अतः यह कहना गलत है कि यह केवल एक-तिहाई क्षेत्र पर ही विस्तारित नहीं है। विकल्प A सही है क्योंकि घग्घर नदी के पाट या प्रवाह मार्ग को स्थानीय भाषा में 'नाली' या 'पाट' कहा जाता है। विकल्प B सही है क्योंकि इंदिरा गांधी नहर और गंग नहर के कारण यह क्षेत्र अत्यधिक सिंचित एवं उपजाऊ बन चुका है, जिसे राज्य का अन्न का कटोरा भी कहते हैं। विकल्प C भी सत्य है क्योंकि यह अर्द्धशुष्क बांगर प्रदेश का उत्तरी उपविभाग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3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63/166</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'लूनी बेसिन' राजस्थान के किस विस्तृत भू-आकृतिक क्षेत्र का एक भाग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मरुस्थल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अरावली पहाड़ी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दक्षिण-पूर्वी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35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64/166</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पश्चिमी मरुस्थल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पहाड़ी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(पश्चिमी मरुस्थल) है। लूनी बेसिन (गोडवाड़ प्रदेश) थार के मरुस्थल अथवा उत्तर-पश्चिमी मरुस्थलीय प्रदेश के अर्द्धशुष्क मैदानी भाग (राजस्थान बांगर) का एक प्रमुख भौतिक उपविभाग है। यह अरावली के पश्चिम में स्थित है और दक्षिण-पश्चिम की ओर प्रवाहित होने वाली लूनी नदी तथा उसकी सहायक नदियों द्वारा निर्मित जलोढ़ मैदान है। विकल्प A (पूर्वी मैदान) बनास, चम्बल व माही नदियों से निर्मित है, विकल्प C अरावली पर्वतीय श्रृंखला है तथा विकल्प D हाड़ौती का पठारी भाग है, जो विन्ध्यन व दक्कन लावा से बना है। अतः लूनी बेसिन पूर्णतः पश्चिमी मरुस्थल का ही 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35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64/166</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गोडवाड़ प्रदेश को अन्य किस नाम से भी जाना जाता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लूनी-जवाई बेसिन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घग्घर का मैदान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 सिंध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708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65/166</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 भौतिक (प्राकृतिक) क्षेत्रों में कौनसा क्षेत्र पाकिस्तान के साथ अपनी सीमा साझा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रेगिस्तानी मैदान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पूर्वी पठार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70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7/166</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लूनी-जवाई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का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 सिंध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(लूनी-जवाई बेसिन) है। पश्चिमी राजस्थान के अर्द्धशुष्क मरुस्थलीय क्षेत्र में लूनी और उसकी प्रमुख सहायक नदी जवाई के अपवाह क्षेत्र को ऐतिहासिक एवं भौगोलिक रूप से 'गोडवाड़ प्रदेश' कहा जाता है। यह क्षेत्र पाली, जालोर, बाड़मेर, बालोतरा और सिरोही के भागों में विस्तृत है। विकल्प B (घग्घर का मैदान) उत्तर में गंगानगर-हनुमानगढ़ में स्थित है। विकल्प C (चम्बल बेसिन) दक्षिण-पूर्वी राजस्थान में अवनालिका अपरदन और बीहड़ों के लिए प्रसिद्ध है, जबकि विकल्प D (काली सिंध बेसिन) हाड़ौती पठार का भाग है। इसलिए गोडवाड़ प्रदेश केवल लूनी-जवाई बेसिन का ही दूसरा नाम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708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65/166</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लूनी-जवाई बेसिन को अन्य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शेखावाटी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मृत नदी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780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66/166</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गोडवाड़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मृत नदी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(गोडवाड़) है। राजस्थान के पश्चिमी भाग में लूनी तथा उसकी सहायक जवाई नदी द्वारा सिंचित एवं अपवाहित क्षेत्र को क्षेत्रीय भाषा में गोडवाड़ अथवा गोडवाड़ प्रदेश कहा जाता है। विकल्प A (बांजर) पूरे अर्द्धशुष्क मरुस्थलीय संक्रमण क्षेत्र का सामान्य नाम है। विकल्प C (शेखावाटी) सीकर, झुन्झुनूँ व चूरू का आंतरिक अपवाह क्षेत्र है। विकल्प D (मृत नदी प्रदेश) घग्घर नदी के प्रवाह क्षेत्र गंगानगर-हनुमानगढ़ को कहा जाता है क्योंकि सरस्वती/घग्घर को 'मृत नदी' (Dead River) उपनाम से जाना जाता है। अतः लूनी-जवाई बेसिन का सटीक उपनाम गोडवाड़ 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780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66/166</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कौनसा भौतिक लक्षण 'राजस्थान बांगर / अर्द्धशुष्क प्रदेश' में सम्मिलित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गोडवाड़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आन्तरिक प्रवाह का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नमकीन झीलें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छप्पन का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53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67/166</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छप्पन का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गोडवाड़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आन्तरिक प्रवाह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नमकीन झीलें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(छप्पन का मैदान) है। छप्पन का मैदान दक्षिण-पूर्वी मैदानी प्रदेश के अंतर्गत माही नदी बेसिन (बाँसवाड़ा, प्रतापगढ़ व डूंगरपुर) में स्थित है, जो अर्द्धशुष्क राजस्थान बांगर का भाग नहीं है। राजस्थान बांगर के मुख्य चार उपविभाग हैं- घग्घर का मैदान, शेखावाटी का आंतरिक प्रवाह क्षेत्र, नागौरी उच्च भूमि (जहाँ नमकीन झीलें जैसे डिडवाना, सांभर पाई जाती हैं) और लूनी-जवाई बेसिन (गोडवाड़ प्रदेश)। इसलिए विकल्प A, B और C तीनों राजस्थान बांगर के ही अंग हैं, जबकि छप्पन का मैदान दक्षिणी पूर्वी मैदानी भाग (माही बेसिन) की भौगोलिक पहचान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53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67/166</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नागौर उच्च भूमि की समुद्र तल से औसत ऊँचाई (मीटर में) निम्न में से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 से 400 मीटर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 से 500 मीटर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400 से 600 मीटर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 से 200 मीटर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256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68/166</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300 से 500 मीटर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 से 400 मीटर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400 से 600 मीटर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 से 200 मीटर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(300 से 500 मीटर) है। नागौरी उच्च प्रदेश राजस्थान बांगर का मध्यवर्ती उप-भौतिक विभाग है, जिसकी सामान्य ऊँचाई समुद्र तल से 300 मीटर से 500 मीटर के बीच पाई जाती है। यह क्षेत्र बंजर, रेतीला तथा आंतरिक अपवाह तंत्र वाला है, जहाँ भूगर्भ में सोडियम लवणों एवं फ्लोराइड की प्रचुरता है। इसी क्षेत्र में अजमेर और नागौर के मध्य 'कूबड़ पट्टी' (Hunchback belt) विस्तारित है। विकल्प A, C और D नागौर उच्च भूमि की मानक भौगोलिक औसत ऊँचाई को दर्शाते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256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68/166</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घग्घर का मैदान किन जिलों में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झुंझुनूँ व सीकर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 व सिरोही</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 व हनुमानगढ़</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व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980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69/166</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गंगानगर व 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झुंझुनूँ व 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व 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व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(गंगानगर व हनुमानगढ़) है। हिमालय की शिवालिक पहाड़ियों से निकलने वाली प्राचीन सरस्वती/घग्घर नदी राजस्थान के हनुमानगढ़ जिले से प्रवेश कर गंगानगर जिले में प्रवाहित होती है। इसी नदी द्वारा निर्मित जलोढ़ मैदानी भाग को 'घग्घर का मैदान' कहा जाता है, जिसका लगभग 60% भाग गंगानगर में और 40% भाग हनुमानगढ़ में स्थित है। विकल्प A (झुंझुनूँ व सीकर) शेखावाटी प्रदेश में आते हैं, विकल्प B (जालौर व सिरोही) गोडवाड़ क्षेत्र में हैं और विकल्प C (जैसलमेर व बाड़मेर) शुष्क मरुस्थलीय क्षेत्र का हिस्सा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980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69/166</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शेखावाटी प्रदेश के संदर्भ में कौनसा कथन सही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मध्यम एवं निम्न ऊँचाई के बालुका स्तूपों युक्त रेतीला मैदान है।</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 प्रदेश में अंतर्देशीय जल प्रवाह पाया जाता है।</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अंतर्गत झुन्झुनूँ, सीकर, चूरू जिले व नागौर का उत्तरी भाग सम्मिलित है।</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लवणीय गर्त (रन) नहीं पाए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705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70/166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पश्चिमी रेगिस्तानी मैदान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पूर्वी पठार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पश्चिमी रेगिस्तानी मैदान क्षेत्र अंतर्राष्ट्रीय सीमा पर स्थित है, जो पाकिस्तान के साथ 1070 किलोमीटर लंबी 'रेडक्लिफ रेखा' साझा करता है। इस सीमावर्ती पश्चिमी रेगिस्तानी क्षेत्र में गंगानगर, अनूपगढ़, बीकानेर, फलौदी, जैसलमेर तथा बाड़मेर जिले अवस्थित हैं। विकल्प B (अरावली क्षेत्र) राज्य के आंतरिक मध्य भाग में स्थित है। विकल्प C (दक्षिण-पूर्वी पठार क्षेत्र) मध्यप्रदेश की सीमा से जुड़ा है तथा विकल्प D (पूर्वी मैदान) उत्तर प्रदेश व मध्य प्रदेश से स्पर्श करता है। अतः केवल पश्चिमी रेगिस्तानी मैदान क्षेत्र ही अंतर्राष्ट्रीय सीमा साझा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70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7/166</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यहाँ लवणीय गर्त (रन) नहीं पाए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मध्यम एवं निम्न ऊँचाई के बालुका स्तूपों युक्त रेतीला मैदान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 प्रदेश में अंतर्देशीय जल प्रवाह पाया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अंतर्गत झुन्झुनूँ, सीकर, चूरू जिले व नागौर का उत्तरी भाग सम्मिलित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यह कथन असत्य है। शेखावाटी प्रदेश में कई लवणीय गर्त अथवा 'रन' (Saline Depressions/Rann) जैसे परिहारा, तालछापर, पड़िहारा आदि पाए जाते हैं, अतः यह कहना कि यहाँ रन नहीं पाए जाते, गलत है। विकल्प A सत्य है क्योंकि यहाँ उबड़-खाबड़ बालुका स्तूप स्थित हैं। विकल्प B भी सत्य है क्योंकि यह सम्पूर्ण क्षेत्र आंतरिक जल प्रवाह (Inland Drainage) का उदाहरण है। विकल्प C भी सही है क्योंकि झुन्झुनूँ, सीकर, चूरू तथा डीडवाना-कुचामन व उत्तरी नागौर इसके भौगोलिक विस्तार में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705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70/166</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भू-आकृतिक प्रदेश में नरसिंहपुर पहाड़ और हिंगलाज-का-मगरा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बेसिन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42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71/166</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लूनी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(लूनी बेसिन) है। नरसिंहपुर पहाड़ (सोबत) तथा हिंगलाज-का-मगरा (सिवाना) पश्चिमी राजस्थान में लूनी बेसिन (गोडवाड़ प्रदेश) के अंतर्गत आने वाले विशिष्ट भू-आकृतिक ग्रैनाइटिक पहाड़ी उभार हैं। सिवाना क्षेत्र (बालोतरा/बाड़मेर) की छप्पन की पहाड़ियाँ तथा जालोर के ग्रेनाइटिक पर्वत इसी लूनी बेसिन का हिस्सा हैं। विकल्प A (माही बेसिन), विकल्प C (बनास बेसिन) और विकल्प D (चम्बल बेसिन) दक्षिण व पूर्वी राजस्थान में स्थित हैं जहाँ ये पहाड़ स्थित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42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71/166</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 श्रेणी' का विकास किस भूगर्भिक काल में होना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प्री-कैम्ब्रियन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मिसोजोइक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पेलियोजोइक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सीनोजोइक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5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72/166</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प्री-कैम्ब्रियन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मिसोजोइक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पेलियोजोइक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सीनोजोइक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(प्री-कैम्ब्रियन) है। अरावली पर्वत श्रेणी का उद्भव एवं विकास भूगर्भिक इतिहास के अति प्राचीन प्री-कैम्ब्रियन कल्प (Pre-Cambrian Era, लगभग 600 से 700 मिलियन वर्ष पूर्व) में हुआ था। यह प्राचीन गोंडवाना लैंड का भाग है जो कैलेडोनियन एवं एल्पाइन पर्वतीकरण से काफी पूर्व निर्मित हुई थी। विकल्प B (मिसोजोइक), C (पेलियोजोइक) और D (सीनोजोइक) बाद के कालखंड हैं जिनमें हिमालय एवं अन्य नवीन वलित पर्वतों का विकास हुआ। अतः अरावली प्री-कैम्ब्रियन युग की संरचना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5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72/166</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वर्तमान में अरावली पर्वत विद्यमान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वलित पर्वतों के रूप 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संगृहीत पर्वतों के रूप 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अवशिष्ट पर्वतों के रूप 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ब्लॉक पर्वतों के रूप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87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73/166</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अवशिष्ट पर्वतों के रूप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वलित पर्वतों के रूप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संगृहीत पर्वतों के रूप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ब्लॉक पर्वतों के रूप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(अवशिष्ट पर्वतों के रूप में) है। यद्यपि अरावली अपनी उत्पत्ति के समय (प्री-कैम्ब्रियन काल में) एक उच्च वलित पर्वत श्रेणी (Folded Mountain) थी, किंतु करोड़ों वर्षों के निरंतर अनाच्छादन (Weathering &amp; Erosion) तथा अपरदन के कारण वर्तमान में यह मात्र एक 'अवशिष्ट पर्वतमाला' (Residual Mountain) के रूप में पहाड़ियों व कटकों के रूप में ही शेष बची है। इसलिए वर्तमान भू-वैज्ञानिक अवस्था में इसे अवशिष्ट पर्वत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87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73/166</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अरावली पर्वत श्रेणी किस प्लेट से अलग हुई मानी जाती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सोमाली प्लेट</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सुंडा प्लेट</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यूरेशियन प्लेट</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अरेबियन प्लेट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60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74/166</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यूरेशियन प्लेट</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सोमाली प्लेट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सुंडा प्लेट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अरेबियन प्लेट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(यूरेशियन प्लेट) है। भू-गर्भिक प्लेट विवर्तनिकी (Plate Tectonics) सिद्धांत के अनुसार प्रागैतिहासिक काल में जब भारतीय टेक्टोनिक प्लेट (Indian Plate) दक्षिणी महाद्वीप गोंडवाना लैंड से टूटकर उत्तर की ओर प्रवाहित हो रही थी, तब यह यूरेशियन प्लेट से अलग हुई। इसी भूगर्भिक हलचल और दाबीय बलों के परिणामस्वरूप प्री-कैम्ब्रियन काल में अरावली पर्वतमाला का उत्थान हुआ।</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60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74/166</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विश्व की प्राचीनतम वलित पर्वतमाला निम्नलिखित में से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नीलगिरि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हिमालय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ऐल्प्स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32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75/166</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कौनसा एक भौतिक विभाजन सर्वाधिक क्षेत्रफल वाला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पश्चिमी मरुस्थली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पूर्वी पठारी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पर्वतश्रेणी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9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8/166</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नीलगिरि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हिमालय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ऐल्प्स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(अरावली) है। अरावली पर्वतमाला सम्पूर्ण पृथ्वी पर विद्यमान प्राचीनतम वलित पर्वत श्रृंखलाओं (World's Oldest Folded Mountain Range) में सर्वोपरि मानी जाती है। इसका निर्माण प्री-कैम्ब्रियन युग में हुआ था। इसके विपरीत हिमालय (विकल्प C) और ऐल्प्स (विकल्प D) अत्यधिक नवीन वलित पर्वत (Young Fold Mountains) हैं जिनका निर्माण सीनोजोइक काल में हुआ था। नीलगिरि (विकल्प A) दक्षिण भारत का एक ब्लॉक पर्वत/गाँठ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32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75/166</a:t>
            </a:r>
          </a:p>
        </p:txBody>
      </p:sp>
    </p:spTree>
  </p:cSld>
  <p:clrMapOvr>
    <a:masterClrMapping/>
  </p:clrMapOvr>
</p:sld>
</file>

<file path=ppt/slides/slide1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 के संबंध में निम्नलिखित में से कौनसा तथ्य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विश्व के प्राचीनतम पर्वतों में से एक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तुलना USA के रॉकी पर्वत से की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उत्पत्ति प्री-कैम्ब्रियन युग में हुई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वर्तमान अरावली अवशिष्ट पहाड़ियों के रूप में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05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76/166</a:t>
            </a:r>
          </a:p>
        </p:txBody>
      </p:sp>
    </p:spTree>
  </p:cSld>
  <p:clrMapOvr>
    <a:masterClrMapping/>
  </p:clrMapOvr>
</p:sld>
</file>

<file path=ppt/slides/slide1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इसकी तुलना USA के रॉकी पर्वत से की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विश्व के प्राचीनतम पर्वतों में से एक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उत्पत्ति प्री-कैम्ब्रियन युग में हुई थी।</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वर्तमान अरावली अवशिष्ट पहाड़ियों के रूप में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क्योंकि यह कथन असत्य है। भू-आकृतिक एवं भू-वैज्ञानिक दृष्टि से अरावली की तुलना संयुक्त राज्य अमेरिका (USA) के 'अपलेशियन पर्वत' (Appalachian Mountains) से की जाती है, क्योंकि अपलेशियन भी अरावली की तरह एक प्राचीन अवशिष्ट वलित पर्वत है। रॉकी पर्वत (Rocky Mountains) एक नवीन वलित पर्वत है (जैसे हिमालय)। विकल्प A, C और D तीनों अरावली के संदर्भ में पूर्णतः सत्य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05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76/166</a:t>
            </a:r>
          </a:p>
        </p:txBody>
      </p:sp>
    </p:spTree>
  </p:cSld>
  <p:clrMapOvr>
    <a:masterClrMapping/>
  </p:clrMapOvr>
</p:sld>
</file>

<file path=ppt/slides/slide1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 श्रृंखला निम्न में से किस प्राचीन भूभाग का हिस्सा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अंगारालैंड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गौंडवाना भूमि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हिमालय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पूर्वांचल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77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77/166</a:t>
            </a:r>
          </a:p>
        </p:txBody>
      </p:sp>
    </p:spTree>
  </p:cSld>
  <p:clrMapOvr>
    <a:masterClrMapping/>
  </p:clrMapOvr>
</p:sld>
</file>

<file path=ppt/slides/slide1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गौंडवाना भूमि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अंगारालैंड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हिमालय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पूर्वांचल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(गौंडवाना भूमि) है। प्रागैतिहासिक काल में पेंजिया के विभाजन के पश्चात दक्षिणी महाद्वीपीय खंड को 'गोंडवाना लैंड' (Gondwanaland) कहा गया। राजस्थान का अरावली पर्वतीय प्रदेश और दक्षिण-पूर्वी हाड़ौती का पठार इसी गोंडवाना लैंड के ही अवशिष्ट भाग हैं। विकल्प A (अंगारालैंड) उत्तरी महाद्वीपीय खंड था जिसका राजस्थान में कोई भाग नहीं है। थार का मरुस्थल एवं पूर्वी मैदान टेथिस सागर के अवशेष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77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77/166</a:t>
            </a:r>
          </a:p>
        </p:txBody>
      </p:sp>
    </p:spTree>
  </p:cSld>
  <p:clrMapOvr>
    <a:masterClrMapping/>
  </p:clrMapOvr>
</p:sld>
</file>

<file path=ppt/slides/slide1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पर्वतमाला की सुदूर दक्षिणी जड़ (Root) जहाँ से प्रारम्भ होती है, वह स्थान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पालनपुर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आबू पर्वत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अरब सागर तल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500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78/166</a:t>
            </a:r>
          </a:p>
        </p:txBody>
      </p:sp>
    </p:spTree>
  </p:cSld>
  <p:clrMapOvr>
    <a:masterClrMapping/>
  </p:clrMapOvr>
</p:sld>
</file>

<file path=ppt/slides/slide1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अरब सागर तल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पालनपुर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पर्वत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(अरब सागर तल) है। भू-वैज्ञानिकों के अनुसार अरावली पर्वतमाला का उद्गम सुदूर दक्षिण में अरब सागर के धरातल पर स्थित लक्षद्वीप के 'मिनिकॉय द्वीप' (Minicoy Island) से माना जाता है। इसी कारण अरब सागर को 'अरावली का पिता' (Father of Aravalli) भी कहा जाता है। धरातलीय रूप से यह गुजरात के पालनपुर (खेड़ब्रह्मा) से दिखाई देने लगती है, परंतु इसकी सुदूर दक्षिणी भूगर्भिक जड़ अरब सागर के तल में ही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500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78/166</a:t>
            </a:r>
          </a:p>
        </p:txBody>
      </p:sp>
    </p:spTree>
  </p:cSld>
  <p:clrMapOvr>
    <a:masterClrMapping/>
  </p:clrMapOvr>
</p:sld>
</file>

<file path=ppt/slides/slide1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प्रमुख जल विभाजक रेखा (Water Divide) कौनसी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 पहाड़ियाँ</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की पहाड़ियाँ</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की पहाड़ियाँ</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मुकन्दरा की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2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79/166</a:t>
            </a:r>
          </a:p>
        </p:txBody>
      </p:sp>
    </p:spTree>
  </p:cSld>
  <p:clrMapOvr>
    <a:masterClrMapping/>
  </p:clrMapOvr>
</p:sld>
</file>

<file path=ppt/slides/slide1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अरावली की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 की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की पहाड़ियाँ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मुकन्दरा की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(अरावली की पहाड़ियाँ) है। अरावली पर्वत श्रेणी राजस्थान के मध्य भाग में उत्तर-पूर्व से दक्षिण-पश्चिम की ओर एक दीवार के रूप में फैली है, जो राज्य के अपवाह तंत्र को दो भागों में विभाजित करती है। अरावली के पूर्व में बहने वाली नदियाँ (बनास, चम्बल, बाणगंगा आदि) अपना जल बंगाल की खाड़ी में ले जाती हैं, जबकि पश्चिम की नदियाँ (लूनी, पश्चिमी बनास, साबरमती आदि) अरब सागर में गिरती हैं। इसलिए अरावली को राजस्थान की मुख्य 'जल विभाजक रेखा'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2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79/166</a:t>
            </a:r>
          </a:p>
        </p:txBody>
      </p:sp>
    </p:spTree>
  </p:cSld>
  <p:clrMapOvr>
    <a:masterClrMapping/>
  </p:clrMapOvr>
</p:sld>
</file>

<file path=ppt/slides/slide1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कौनसी पर्वत श्रेणी राजस्थान राज्य को पूर्वी राजस्थान और पश्चिमी राजस्थान में विभाजित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घाट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विंध्याचल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पूर्वांचल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9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80/166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 पश्चिमी मरुस्थली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पूर्वी पठारी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पर्वतश्रेणी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चार प्रमुख भौतिक विभाजनों में से उत्तर-पश्चिमी मरुस्थलीय प्रदेश क्षेत्रफल की दृष्टि से सबसे बड़ा विभाजन है। यह राज्य के कुल भौगोलिक क्षेत्रफल के 61.11 प्रतिशत भाग (लगभग 1,75,000 वर्ग किमी.) पर फैला हुआ है जहाँ राज्य की लगभग 40% आबादी निवास करती है। इसके विपरीत विकल्प A (पूर्वी मैदानी प्रदेश) 23.30% क्षेत्रफल पर, विकल्प D (अरावली पर्वतीय प्रदेश) 9% क्षेत्रफल पर तथा विकल्प C (दक्षिण-पूर्वी पठारी प्रदेश) मात्र 6.89% भू-भाग पर विस्तृत है। अतः उत्तर-पश्चिमी मरुस्थलीय प्रदेश ही राजस्थान का सर्वाधिक क्षेत्रफल वाला भौतिक 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9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8/166</a:t>
            </a:r>
          </a:p>
        </p:txBody>
      </p:sp>
    </p:spTree>
  </p:cSld>
  <p:clrMapOvr>
    <a:masterClrMapping/>
  </p:clrMapOvr>
</p:sld>
</file>

<file path=ppt/slides/slide1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घाट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विंध्याचल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पूर्वांचल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(अरावली) है। अरावली पर्वतमाला राजस्थान के लगभग मध्य से होकर गुजरती है और राज्य को दो भिन्न भौगोलिक एवं जलवायु क्षेत्रों- पूर्व में आर्द्र/उप-आर्द्र 'पूर्वी राजस्थान' तथा पश्चिम में शुष्क/अर्द्ध-शुष्क 'पश्चिमी राजस्थान' (थार मरुस्थल) में स्पष्टतः विभाजित कर देती है। 50 सेमी. वार्षिक समवर्षा रेखा अरावली के समानान्तर होकर ही गुजरती है। अन्य विकल्प राजस्थान की सीमा में स्थित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9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80/166</a:t>
            </a:r>
          </a:p>
        </p:txBody>
      </p:sp>
    </p:spTree>
  </p:cSld>
  <p:clrMapOvr>
    <a:masterClrMapping/>
  </p:clrMapOvr>
</p:sld>
</file>

<file path=ppt/slides/slide1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खेड़ब्रह्मा (गुजरात सीमा) से खेतड़ी तक अरावली पर्वतमाला की लम्बाई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550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600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692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6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81/166</a:t>
            </a:r>
          </a:p>
        </p:txBody>
      </p:sp>
    </p:spTree>
  </p:cSld>
  <p:clrMapOvr>
    <a:masterClrMapping/>
  </p:clrMapOvr>
</p:sld>
</file>

<file path=ppt/slides/slide1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550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600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692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(550 किमी.) है। अरावली पर्वतमाला की कुल लम्बाई गुजरात के पालनपुर से दिल्ली (रायसीना हिल्स) तक कुल 692 किलोमीटर है। इस कुल लम्बाई का लगभग 80 प्रतिशत भाग (अर्थात 550 किलोमीटर) केवल राजस्थान राज्य में स्थित है, जो दक्षिण-पश्चिम में सिरोही (खेड़ब्रह्मा) से लेकर उत्तर-पूर्व में झुन्झुनूँ (खेतड़ी) तक फैला हुआ है। अतः राजस्थान में अरावली की लंबाई 550 किमी.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6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81/166</a:t>
            </a:r>
          </a:p>
        </p:txBody>
      </p:sp>
    </p:spTree>
  </p:cSld>
  <p:clrMapOvr>
    <a:masterClrMapping/>
  </p:clrMapOvr>
</p:sld>
</file>

<file path=ppt/slides/slide1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जिस दिशा में अरावली श्रेणियों की चौड़ाई और ऊँचाई बढ़ती जाती है, वह दिशा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 से दक्षिण-पश्चिम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से पश्चिम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दक्षिण-पश्चिम से उत्तर-पूर्व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से पूर्व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93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82/166</a:t>
            </a:r>
          </a:p>
        </p:txBody>
      </p:sp>
    </p:spTree>
  </p:cSld>
  <p:clrMapOvr>
    <a:masterClrMapping/>
  </p:clrMapOvr>
</p:sld>
</file>

<file path=ppt/slides/slide1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उत्तर-पूर्व से दक्षिण-पश्चिम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से पश्चिम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 से उत्तर-पूर्व</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से पूर्व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(उत्तर-पूर्व से दक्षिण-पश्चिम) है। अरावली पर्वत श्रेणी उत्तर-पूर्व में दिल्ली व झुंझुनूं की ओर संकरी एवं कम ऊँचाई वाली पहाड़ियों के रूप में है, किंतु जैसे-जैसे हम उत्तर-पूर्व से दक्षिण-पश्चिम दिशा (अजमेर, राजसमंद, उदयपुर एवं सिरोही) की ओर बढ़ते हैं, इसकी चौड़ाई, सघनता एवं शिखरों की ऊँचाई निरंतर बढ़ती जाती है। दक्षिण-पश्चिमी भाग (माउंट आबू, सिरोही) में यह सर्वाधिक चौड़ी व ऊँची (गुरुशिखर 1722 मी.)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93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82/166</a:t>
            </a:r>
          </a:p>
        </p:txBody>
      </p:sp>
    </p:spTree>
  </p:cSld>
  <p:clrMapOvr>
    <a:masterClrMapping/>
  </p:clrMapOvr>
</p:sld>
</file>

<file path=ppt/slides/slide1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अरावली पर्वतमाला का प्राकृतिक विस्तार कहाँ से कहाँ तक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मध्यप्रदेश के सिहोर से दिल्ली तक</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उदयपुर से दिल्ली तक</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गुजरात के पालनपुर से दिल्ली तक</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प्रदेश के आगरा से दिल्ली तक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83/166</a:t>
            </a:r>
          </a:p>
        </p:txBody>
      </p:sp>
    </p:spTree>
  </p:cSld>
  <p:clrMapOvr>
    <a:masterClrMapping/>
  </p:clrMapOvr>
</p:sld>
</file>

<file path=ppt/slides/slide1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गुजरात के पालनपुर से दिल्ली तक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मध्यप्रदेश के सिहोर से दिल्ली तक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उदयपुर से दिल्ली तक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 के आगरा से दिल्ली तक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(गुजरात के पालनपुर से दिल्ली तक) है। अरावली पर्वत श्रृंखला का धरातलीय विस्तार दक्षिण-पश्चिम में गुजरात राज्य के पालनपुर (खेड़ब्रह्मा) से शुरू होकर राजस्थान और हरियाणा से गुजरते हुए उत्तर-पूर्व में भारत की राजधानी दिल्ली (रायसीना पहाड़ी, जहाँ राष्ट्रपति भवन स्थित है) तक कुल 692 किमी. की लम्बाई में विस्तृत है। अन्य विकल्प अरावली के सही आरंभिक और अंतिम बिंदुओं का प्रतिनिधित्व नहीं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83/166</a:t>
            </a:r>
          </a:p>
        </p:txBody>
      </p:sp>
    </p:spTree>
  </p:cSld>
  <p:clrMapOvr>
    <a:masterClrMapping/>
  </p:clrMapOvr>
</p:sld>
</file>

<file path=ppt/slides/slide1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कौनसा भौगोलिक अंचल सबसे अधिक ऊँचा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अरावली पर्वत</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थार का मरूस्थल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 मैदानी अंचल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8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84/166</a:t>
            </a:r>
          </a:p>
        </p:txBody>
      </p:sp>
    </p:spTree>
  </p:cSld>
  <p:clrMapOvr>
    <a:masterClrMapping/>
  </p:clrMapOvr>
</p:sld>
</file>

<file path=ppt/slides/slide1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अरावली पर्वत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 का मरूस्थल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 अंचल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(अरावली पर्वत) है। राजस्थान के चारों प्रमुख भौतिक विभाजनों में अरावली पर्वतीय अंचल की औसत ऊँचाई समुद्र तल से सर्वाधिक 930 मीटर है। इसकी सबसे ऊँची चोटी गुरुशिखर (1722 मीटर) माउंट आबू (सिरोही) में स्थित है। इसके विपरीत हाड़ौती के पठार की औसत ऊँचाई लगभग 500 मीटर, थार मरुस्थल की औसत ऊँचाई 200-300 मीटर तथा पूर्वी मैदान की औसत ऊँचाई 150-300 मीटर है। अतः अरावली राजस्थान का उच्चतम भौगोलिक अंचल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8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84/166</a:t>
            </a:r>
          </a:p>
        </p:txBody>
      </p:sp>
    </p:spTree>
  </p:cSld>
  <p:clrMapOvr>
    <a:masterClrMapping/>
  </p:clrMapOvr>
</p:sld>
</file>

<file path=ppt/slides/slide1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पर्वतमाला के कौनसे भाग में सर्वाधिक अन्तराल (विच्छेद/Gaps) विद्यमान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उत्तरी-मध्यवर्ती भाग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उत्तर-दक्षिणी 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पूर्वी-मध्यवर्ती भाग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दक्षिणी-पश्चिमी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5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85/166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का कौनसा भौगोलिक क्षेत्र हरियाणा राज्य के साथ अपनी सीमा साझा नहीं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पूर्वी पठारी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अर्द्धशुष्क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1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9/166</a:t>
            </a:r>
          </a:p>
        </p:txBody>
      </p:sp>
    </p:spTree>
  </p:cSld>
  <p:clrMapOvr>
    <a:masterClrMapping/>
  </p:clrMapOvr>
</p:sld>
</file>

<file path=ppt/slides/slide1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उत्तरी-मध्यवर्ती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उत्तर-दक्षिणी 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पूर्वी-मध्यवर्ती 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(उत्तरी-मध्यवर्ती भाग) है। अरावली पर्वतमाला अजमेर, जयपुर एवं सांभर क्षेत्र के आसपास मध्यवर्ती व उत्तरी-मध्यवर्ती भाग में अत्यधिक कटी-छँटी तथा विच्छेदित है। इस भाग में पहाड़ियों के बीच विशाल अंतरालों (Gaps/Gaps in Aravalli) की उपस्थिति के कारण ही मरुस्थलीय बालू का पूर्व दिशा की ओर प्रसार (मरुस्थल का मार्च) आसानी से हो रहा है। दक्षिण-पश्चिम में अरावली अत्यधिक सघन और अटूट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5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85/166</a:t>
            </a:r>
          </a:p>
        </p:txBody>
      </p:sp>
    </p:spTree>
  </p:cSld>
  <p:clrMapOvr>
    <a:masterClrMapping/>
  </p:clrMapOvr>
</p:sld>
</file>

<file path=ppt/slides/slide1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अरावली का कौनसा भाग सर्वाधिक वर्षा प्राप्त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शेखावाटी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2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86/166</a:t>
            </a:r>
          </a:p>
        </p:txBody>
      </p:sp>
    </p:spTree>
  </p:cSld>
  <p:clrMapOvr>
    <a:masterClrMapping/>
  </p:clrMapOvr>
</p:sld>
</file>

<file path=ppt/slides/slide1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(दक्षिणी) है। अरावली का दक्षिणी पर्वतीय भाग (विशेषकर सिरोही, उदयपुर एवं राजसमंद जिला क्षेत्र) दक्षिण-पश्चिम मानसून की अरब सागर शाखा से सीधे टकराता है। माउंट आबू (सिरोही) जो दक्षिणी अरावली में स्थित है, राज्य में सर्वाधिक वर्षा वाला स्थान (150 सेमी. से अधिक) है। उत्तर-पूर्वी व मध्य अरावली भागों में मानसून के समानान्तर होने व ऊँचाई कम होने के कारण वर्षा कम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2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86/166</a:t>
            </a:r>
          </a:p>
        </p:txBody>
      </p:sp>
    </p:spTree>
  </p:cSld>
  <p:clrMapOvr>
    <a:masterClrMapping/>
  </p:clrMapOvr>
</p:sld>
</file>

<file path=ppt/slides/slide1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निम्नांकित में से किस जिले में अरावली पर्वतमाला का क्षेत्रीय विस्तार सबसे कम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राजसमन्द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0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87/166</a:t>
            </a:r>
          </a:p>
        </p:txBody>
      </p:sp>
    </p:spTree>
  </p:cSld>
  <p:clrMapOvr>
    <a:masterClrMapping/>
  </p:clrMapOvr>
</p:sld>
</file>

<file path=ppt/slides/slide1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अजमेर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राजसमन्द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(अजमेर) है। अरावली पर्वतमाला का राजस्थान में सर्वाधिक विस्तार एवं सघनता उदयपुर जिले में पाई जाती है, जबकि इसका सबसे कम विस्तार, सबसे कम ऊँचाई और सर्वाधिक अंतराल मध्य अरावली के अजमेर जिले में स्थित है। विकल्प A और B में अरावली का दक्षिणी विस्तार अधिक है तथा राजसमंद में भी अरावली की उच्च पर्वत श्रेणियां (जैसे कुम्भलगढ़) स्थित हैं। अतः अजमेर में अरावली का प्रसार सबसे कम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0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87/166</a:t>
            </a:r>
          </a:p>
        </p:txBody>
      </p:sp>
    </p:spTree>
  </p:cSld>
  <p:clrMapOvr>
    <a:masterClrMapping/>
  </p:clrMapOvr>
</p:sld>
</file>

<file path=ppt/slides/slide1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 में से कौनसा अरावली प्रदेश का भाग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आबू खण्ड</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खण्ड</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खण्ड</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विन्ध्यन खण्ड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7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88/166</a:t>
            </a:r>
          </a:p>
        </p:txBody>
      </p:sp>
    </p:spTree>
  </p:cSld>
  <p:clrMapOvr>
    <a:masterClrMapping/>
  </p:clrMapOvr>
</p:sld>
</file>

<file path=ppt/slides/slide1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विन्ध्यन खण्ड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खण्ड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खण्ड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खण्ड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(विन्ध्यन खण्ड) है। विन्ध्यन खण्ड (Vindhyan Scarpland) अरावली का भाग न होकर दक्षिण-पूर्वी हाड़ौती के पठार तथा चम्बल-डांग क्षेत्र का हिस्सा है। विकल्प A (आबू खण्ड) दक्षिणी अरावली का उच्चतम भाग है, विकल्प B (अलवर खण्ड) और विकल्प C (जयपुर खण्ड) उत्तरी अरावली प्रदेश के प्रमुख क्षेत्रीय उप-विभाग हैं। अतः विन्ध्यन खण्ड अरावली में सम्मिलित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7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88/166</a:t>
            </a:r>
          </a:p>
        </p:txBody>
      </p:sp>
    </p:spTree>
  </p:cSld>
  <p:clrMapOvr>
    <a:masterClrMapping/>
  </p:clrMapOvr>
</p:sld>
</file>

<file path=ppt/slides/slide1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चोटी/श्रृंखला दक्षिण अरावली में अवस्थित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 पहाड़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रघुनाथगढ़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अचलगढ़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46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89/166</a:t>
            </a:r>
          </a:p>
        </p:txBody>
      </p:sp>
    </p:spTree>
  </p:cSld>
  <p:clrMapOvr>
    <a:masterClrMapping/>
  </p:clrMapOvr>
</p:sld>
</file>

<file path=ppt/slides/slide1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अचलगढ़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 पहाड़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रघुनाथगढ़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(अचलगढ़) है। अचलगढ़ पर्वत चोटी (ऊँचाई 1380 मीटर) सिरोही जिले में स्थित माउंट आबू क्षेत्र में आती है, जो दक्षिणी अरावली का भाग है। विकल्प A (नाग पहाड़, 795 मी.) और विकल्प C (तारागढ़, 870 मी.) दोनों अजमेर जिले में स्थित मध्य अरावली की चोटियाँ हैं। विकल्प B (रघुनाथगढ़, 1055 मी.) सीकर जिले में उत्तरी अरावली की सबसे ऊँची पर्वत चोटी है। अतः अचलगढ़ दक्षिणी अरावली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46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89/166</a:t>
            </a:r>
          </a:p>
        </p:txBody>
      </p:sp>
    </p:spTree>
  </p:cSld>
  <p:clrMapOvr>
    <a:masterClrMapping/>
  </p:clrMapOvr>
</p:sld>
</file>

<file path=ppt/slides/slide1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पर्वत चोटी उत्तरी अरावली प्रदेश से सम्बन्धित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बैराठ</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सिरावास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नागपहाड़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19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90/166</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 पूर्वी पठारी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अर्द्धशुष्क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दक्षिणी-पूर्वी पठारी क्षेत्र (हाड़ौती प्रदेश) राज्य के सुदूर दक्षिण-पूर्व में स्थित है और यह मध्यप्रदेश राज्य के साथ सीमा साझा करता है, हरियाणा के साथ नहीं। हरियाणा राज्य राजस्थान के उत्तर-पूर्व में स्थित है, जिसके साथ अर्द्धशुष्क शेखावाटी क्षेत्र (झुंझुनूं, सीकर), पूर्वी मैदानी क्षेत्र (डीग, भरतपुर) तथा अरावली क्षेत्र (कोटपूतली-बहरोड़, खैरथल-तिजारा) के जिले अंतरराज्यीय सीमा बनाते हैं। अतः दक्षिणी-पूर्वी पठारी क्षेत्र हरियाणा से स्पर्श नहीं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1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9/166</a:t>
            </a:r>
          </a:p>
        </p:txBody>
      </p:sp>
    </p:spTree>
  </p:cSld>
  <p:clrMapOvr>
    <a:masterClrMapping/>
  </p:clrMapOvr>
</p:sld>
</file>

<file path=ppt/slides/slide1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नागपहाड़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बैराठ</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सिरावास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बिलाली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(नागपहाड़) है। नाग पहाड़ (ऊँचाई 795 मीटर) अजमेर जिले में स्थित है, जो 'मध्य अरावली प्रदेश' का भाग है (जहाँ से लूनी नदी का उद्गम होता है)। इसके विपरीत विकल्प A (बैराठ, कोटपूतली-जयपुर), विकल्प B (सिरावास, अलवर) और विकल्प D (बिलाली, खैरथल-अजमेर) तीनों उत्तरी अरावली क्षेत्र की प्रमुख पर्वत चोटियाँ हैं। अतः नाग पहाड़ उत्तरी अरावली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19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90/166</a:t>
            </a:r>
          </a:p>
        </p:txBody>
      </p:sp>
    </p:spTree>
  </p:cSld>
  <p:clrMapOvr>
    <a:masterClrMapping/>
  </p:clrMapOvr>
</p:sld>
</file>

<file path=ppt/slides/slide1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मध्य अरावली का निम्नतम उच्चावच क्षेत्र (Lowest relief area)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साँभर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मारवाड़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आबू ब्लाक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91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91/166</a:t>
            </a:r>
          </a:p>
        </p:txBody>
      </p:sp>
    </p:spTree>
  </p:cSld>
  <p:clrMapOvr>
    <a:masterClrMapping/>
  </p:clrMapOvr>
</p:sld>
</file>

<file path=ppt/slides/slide1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साँभर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मारवाड़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ब्लाक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(साँभर क्षेत्र) है। मध्य अरावली क्षेत्र का न्यूनतम ऊँचाई वाला भाग साँभर झील एवं उसके आसपास का मैदानी क्षेत्र है, जहाँ अरावली पर्वत श्रेणी अत्यधिक नीची, कटी-छँटी तथा अंतराल युक्त हो जाती है। यह समुद्र तल से काफी कम ऊँचाई वाला क्षेत्र है। इसके विपरीत विकल्प B (भोराट पठार) कुम्भलगढ़ से गोगुंदा के मध्य एक उच्च पठार है तथा D (आबू ब्लॉक) राजस्थान का उच्चतम पर्वतीय खंड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91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91/166</a:t>
            </a:r>
          </a:p>
        </p:txBody>
      </p:sp>
    </p:spTree>
  </p:cSld>
  <p:clrMapOvr>
    <a:masterClrMapping/>
  </p:clrMapOvr>
</p:sld>
</file>

<file path=ppt/slides/slide1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भानगढ़, बिलाली व सिरावास पर्वत श्रेणियाँ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अरावली 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अरावली 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अरावली 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अरावली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64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92/166</a:t>
            </a:r>
          </a:p>
        </p:txBody>
      </p:sp>
    </p:spTree>
  </p:cSld>
  <p:clrMapOvr>
    <a:masterClrMapping/>
  </p:clrMapOvr>
</p:sld>
</file>

<file path=ppt/slides/slide1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उत्तरी अरावली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अरावली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अरावली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अरावली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(उत्तरी अरावली में) है। भानगढ़ (अलवर), बिलाली (खैरथल-तिजारा, 775 मी.) तथा सिरावास (अलवर, 651 मी.) ये सभी पर्वत श्रेणियाँ राजस्थान के उत्तरी अरावली प्रदेश के अंतर्गत आती हैं। उत्तरी अरावली क्षेत्र मुख्य रूप से जयपुर, कोटपूतली, बहरोड़, अलवर और शेखावाटी की पहाड़ियों में फैला हुआ है। मध्य अरावली में अजमेर-मेरवाड़ा पहाड़ियाँ आती हैं और दक्षिणी अरावली में मेवाड़ व आबू पर्वत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64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92/166</a:t>
            </a:r>
          </a:p>
        </p:txBody>
      </p:sp>
    </p:spTree>
  </p:cSld>
  <p:clrMapOvr>
    <a:masterClrMapping/>
  </p:clrMapOvr>
</p:sld>
</file>

<file path=ppt/slides/slide1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आबू पर्वत क्षेत्र मुख्यतः किस प्रकार की शैल संरचना से निर्मित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ग्रेनाइट से</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बेसाल्ट 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ऑब्सीडियन से</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बिटुमिनस चट्टानों 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6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93/166</a:t>
            </a:r>
          </a:p>
        </p:txBody>
      </p:sp>
    </p:spTree>
  </p:cSld>
  <p:clrMapOvr>
    <a:masterClrMapping/>
  </p:clrMapOvr>
</p:sld>
</file>

<file path=ppt/slides/slide1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ग्रेनाइट 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बेसाल्ट 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ऑब्सीडियन 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बिटुमिनस चट्टानों 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(ग्रेनाइट से) है। आबू पर्वत खंड (Mount Abu block) एक विशाल गुम्बदाकार बैथोलिथ (Batholith) संरचना है, जो मुख्य रूप से प्राचीन आग्नेय ग्रेनाइट (Granite) और नीस (Gneiss) चट्टानों से बनी है। यहाँ की ग्रेनाइट चट्टानों पर अपरदन के कारण टोड रॉक (Nunki/Toad Rock) जैसी विशिष्ट आकृतियाँ बनी हैं। बेसाल्ट चट्टानों से हाड़ौती पठार बना है। अतः आबू पर्वत मुख्यतः ग्रेनाइट निर्मित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6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93/166</a:t>
            </a:r>
          </a:p>
        </p:txBody>
      </p:sp>
    </p:spTree>
  </p:cSld>
  <p:clrMapOvr>
    <a:masterClrMapping/>
  </p:clrMapOvr>
</p:sld>
</file>

<file path=ppt/slides/slide1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स्थान राजस्थान के पूर्वी मैदानी प्रदेश का भाग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माउंट आबू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08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94/166</a:t>
            </a:r>
          </a:p>
        </p:txBody>
      </p:sp>
    </p:spTree>
  </p:cSld>
  <p:clrMapOvr>
    <a:masterClrMapping/>
  </p:clrMapOvr>
</p:sld>
</file>

<file path=ppt/slides/slide1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माउंट आबू</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(माउंट आबू) है। माउंट आबू सिरोही जिले में स्थित एक उच्च पर्वतीय खंड है जो 'दक्षिणी अरावली प्रदेश' का भाग है, न कि पूर्वी मैदानी भाग का। विकल्प A (कोटा), B (अजमेर का पूर्वी भाग) और C (बूँदी) पूर्वी मैदानी क्षेत्र एवं उससे संलग्न चम्बल/बनास बेसिन की सीमाओं के अंतर्गत आते हैं। अतः माउंट आबू पर्वतीय क्षेत्र होने के कारण पूर्वी मैदान का हिस्सा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08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94/166</a:t>
            </a:r>
          </a:p>
        </p:txBody>
      </p:sp>
    </p:spTree>
  </p:cSld>
  <p:clrMapOvr>
    <a:masterClrMapping/>
  </p:clrMapOvr>
</p:sld>
</file>

<file path=ppt/slides/slide1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निम्नलिखित कथन (A) और कारण (R) पर विचार कीजिए तथा सही कूट का चयन कीजिए: कथन (A): अरावली के पूर्वी ढालों पर पश्चिमी ढालों की अपेक्षा वनस्पति अधिक सघन तथा अधिक ऊँचाई तक विद्यमान है। कारण (R): अरावली के पूर्वी ढाल अधिक मानसूनी वर्षा प्राप्त करते हैं तथा पश्चिमी ढालों की अपेक्षा तीक्ष्ण ढालयुक्त व उच्चतर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तथा (R) दोनों सही हैं किन्तु (R), (A) की आंशिक व्याख्या करता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तथा (R) दोनों सही हैं तथा (R), (A) की पूर्ण व्याख्या करता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गलत है किन्तु (R) सही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सही है किन्तु (R) गलत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81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95/166</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धरातलीय स्वरूपों के सम्बन्ध में कौन-सा कथन गलत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अरावली विश्व की प्राचीनतम वलित पर्वत श्रेणी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उत्तर-पूर्वी मैदान सिन्धु नदी द्वारा निर्मित मैदान का भाग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पश्चिमी बालुका मैदान टैथिस सागर का अवशेष रूप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दक्षिण-पूर्वी पठार गौंडवाना लैण्ड का विस्तारित भाग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4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10/166</a:t>
            </a:r>
          </a:p>
        </p:txBody>
      </p:sp>
    </p:spTree>
  </p:cSld>
  <p:clrMapOvr>
    <a:masterClrMapping/>
  </p:clrMapOvr>
</p:sld>
</file>

<file path=ppt/slides/slide1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(A) तथा (R) दोनों सही हैं तथा (R), (A) की पूर्ण व्याख्या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तथा (R) दोनों सही हैं किन्तु (R), (A) की आंशिक व्याख्या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गलत है किन्तु (R)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सही है किन्तु (R) गलत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सत्य है कि अरावली के पूर्वी ढालों (मेवाड़ व हाड़ौती की ओर) पर अधिक वर्षा और नमी के कारण घने सदाबहार व पतझड़ी वन पाए जाते हैं। कारण (R) भी पूर्णतः सत्य है क्योंकि बंगाल की खाड़ी का मानसून पूर्वी ढालों से सीधे टकराकर अधिक वर्षा (60-80 सेमी.) प्रदान करता है और ये ढाल अधिक तीव्र तथा मानसूनी हवाओं के सम्मुख हैं। कारण (R), कथन (A) में दी गई सघन वनस्पति का सटीक भौगोलिक कारण स्पष्ट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81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95/166</a:t>
            </a:r>
          </a:p>
        </p:txBody>
      </p:sp>
    </p:spTree>
  </p:cSld>
  <p:clrMapOvr>
    <a:masterClrMapping/>
  </p:clrMapOvr>
</p:sld>
</file>

<file path=ppt/slides/slide1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अरावली पर्वतमाला के संदर्भ में निम्नलिखित कथनों पर विचार कीजिए: 1. अरावली मरुस्थल के पूर्वी विस्तार को रोकती है। 2. अरावली क्षेत्र धात्विक खनिजों में समृद्ध है। 3. राजस्थान में वर्षा का वितरण प्रारूप अरावली से प्रभावित नहीं है। 4. राजस्थान की अनेक मुख्य नदियों का उद्गम स्थल अरावली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 2 और 3 सही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 2 और 4 सही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 2, 3 और 4 सभी सही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 और 4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538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96/166</a:t>
            </a:r>
          </a:p>
        </p:txBody>
      </p:sp>
    </p:spTree>
  </p:cSld>
  <p:clrMapOvr>
    <a:masterClrMapping/>
  </p:clrMapOvr>
</p:sld>
</file>

<file path=ppt/slides/slide1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और 4 सही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और 3 सही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3 और 4 सभी सही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और 4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(1, 2 और 4 सही हैं) है। कथन 1 सत्य है क्योंकि अरावली एक प्राकृतिक अवरोध के रूप में थार मरुस्थल को पूर्व की ओर बढ़ने से रोकती है। कथन 2 सत्य है क्योंकि प्री-कैम्ब्रियन धारवाड़ चट्टानों से बनी होने के कारण अरावली में ताँबा, सीसा, जस्ता, लोहा आदि धात्विक खनिज प्रचुरता में मिलते हैं। कथन 4 भी सत्य है क्योंकि बनास, लूनी, साबरमती, बेड़च जैसी नदियों का उद्गम अरावली से होता है। कथन 3 असत्य है क्योंकि राजस्थान में वर्षा का वितरण पूरी तरह अरावली की स्थिति (दक्षिण-पश्चिम मानसून के समानान्तर होना) से ही नियंत्रित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538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96/166</a:t>
            </a:r>
          </a:p>
        </p:txBody>
      </p:sp>
    </p:spTree>
  </p:cSld>
  <p:clrMapOvr>
    <a:masterClrMapping/>
  </p:clrMapOvr>
</p:sld>
</file>

<file path=ppt/slides/slide1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अरावली पर्वतमाला के संबंध में निम्नलिखित में से कौनसे तथ्य सत्य हैं? (i) इसका निर्माण कैम्ब्रियन युग में हुआ था। (ii) वर्तमान में यह अवशिष्ट पर्वत के रूप में है। (iii) यह मुख्यतः आग्नेय चट्टानों से निर्मित है। (iv) यह दक्षिण-पश्चिम से उत्तर-पूर्व दिशा में विस्तृत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(iii) और (iv)</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 (ii), (iii) और (iv)</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(ii) और (iv)</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 और (ii)</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262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97/166</a:t>
            </a:r>
          </a:p>
        </p:txBody>
      </p:sp>
    </p:spTree>
  </p:cSld>
  <p:clrMapOvr>
    <a:masterClrMapping/>
  </p:clrMapOvr>
</p:sld>
</file>

<file path=ppt/slides/slide1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(ii) और (iv)</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(iii) और (iv)</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 (ii), (iii) और (iv)</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 और (ii)</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((ii) और (iv)) है। तथ्य (ii) सत्य है कि अपरदन के कारण वर्तमान में अरावली अवशिष्ट पर्वत श्रेणी के रूप में विद्यमान है। तथ्य (iv) भी सत्य है कि इसका विस्तार दक्षिण-पश्चिम (पालनपुर) से उत्तर-पूर्व (दिल्ली) दिशा में है। तथ्य (i) असत्य है क्योंकि इसका निर्माण 'प्री-कैम्ब्रियन' युग में हुआ था, न कि कैम्ब्रियन में। तथ्य (iii) असत्य है क्योंकि अरावली मुख्यतः दिल्ली सुपरग्रुप की रूपांतरित चट्टानों (क्वार्टज़ाइट, शिस्ट, नीस) से बनी है। अतः केवल (ii) और (iv)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262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97/166</a:t>
            </a:r>
          </a:p>
        </p:txBody>
      </p:sp>
    </p:spTree>
  </p:cSld>
  <p:clrMapOvr>
    <a:masterClrMapping/>
  </p:clrMapOvr>
</p:sld>
</file>

<file path=ppt/slides/slide1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कथन (A) और कारण (R) को पढ़कर सही उत्तर का चयन कीजिए: कथन (A): राजस्थान मानसूनी पवनों के प्रभाव क्षेत्र में होते हुए भी कम वर्षा प्राप्त करता है। कारण (R): अरावली पर्वत श्रेणी की दिशा मानसून की अरब सागरीय शाखा के समानान्तर स्थित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तथा R, A की सही व्याख्या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परन्तु R, A की सही व्याख्या नहीं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सही है परन्तु R गलत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गलत है परन्तु R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987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98/166</a:t>
            </a:r>
          </a:p>
        </p:txBody>
      </p:sp>
    </p:spTree>
  </p:cSld>
  <p:clrMapOvr>
    <a:masterClrMapping/>
  </p:clrMapOvr>
</p:sld>
</file>

<file path=ppt/slides/slide1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A और R दोनों सही हैं तथा R, A की सही व्याख्या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R दोनों सही हैं परन्तु R, A की सही व्याख्या नहीं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सही है परन्तु R गलत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गलत है परन्तु R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बिल्कुल सत्य है कि राजस्थान मानसूनी हवाओं के मार्ग में आने के बावजूद एक शुष्क/अर्द्धशुष्क राज्य है जहाँ औसत वर्षा कम होती है। कारण (R) भी पूर्णतः सत्य है क्योंकि दक्षिण-पश्चिम मानसून की अरब सागर शाखा अरावली पर्वत श्रेणी की दिशा (दक्षिण-पश्चिम से उत्तर-पूर्व) के बिल्कुल समानान्तर बहती है, जिससे मानसूनी बादल बिना किसी पर्वतीय रुकावट के सीधे आगे हिमाचल की ओर निकल जाते हैं और वर्षा नहीं कर पाते। R, A की सटीक भौगोलिक व्याख्या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987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98/166</a:t>
            </a:r>
          </a:p>
        </p:txBody>
      </p:sp>
    </p:spTree>
  </p:cSld>
  <p:clrMapOvr>
    <a:masterClrMapping/>
  </p:clrMapOvr>
</p:sld>
</file>

<file path=ppt/slides/slide1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निम्नांकित में से किस जिले में अरावली के साथ-साथ विन्ध्यन क्रम के उच्चावच स्वरूप भी विद्यमान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171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99/166</a:t>
            </a:r>
          </a:p>
        </p:txBody>
      </p:sp>
    </p:spTree>
  </p:cSld>
  <p:clrMapOvr>
    <a:masterClrMapping/>
  </p:clrMapOvr>
</p:sld>
</file>

<file path=ppt/slides/slide1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(चित्तौड़गढ़) है। चित्तौड़गढ़ जिला राजस्थान का एक ऐसा अनूठा क्षेत्र है जहाँ पश्चिमी व मध्य भाग में अरावली पर्वतमाला की श्रेणियाँ (जैसे मेसा का पठार, जिस पर चित्तौड़गढ़ दुर्ग स्थित है) पाई जाती हैं, जबकि जिले के पूर्वी भाग (भैंसरोड़गढ़ व रावतभाटा क्षेत्र) में विन्ध्याचल पर्वतमाला का विन्ध्यन कगार एवं पठारी स्वरूप विद्यमान है। अन्य विकल्पों में यह दोहरी भू-वैज्ञानिक विशेषता नहीं मिलती।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171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99/166</a:t>
            </a:r>
          </a:p>
        </p:txBody>
      </p:sp>
    </p:spTree>
  </p:cSld>
  <p:clrMapOvr>
    <a:masterClrMapping/>
  </p:clrMapOvr>
</p:sld>
</file>

<file path=ppt/slides/slide1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प्रसिद्ध दुर्ग अरावली पर्वतमाला में स्थित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कुम्भलगढ़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नाहरगढ़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43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100/166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प्रादेशिक भूगोल में धरातल, जलवायु और नदी बेसिन के आधार पर राज्य को मुख्य रूप से 4 प्रमुख भौतिक विभागों में विभाजित किया गया है। ये 4 प्रमुख भौतिक विभाग हैं-1. उत्तर-पश्चिम मरुस्थलीय प्रदेश, 2. अरावली पर्वतीय प्रदेश, 3. पूर्वी मैदानी प्रदेश, तथा 4. दक्षिण-पूर्वी पठारी प्रदेश (हाड़ौती पठार)। सर्वप्रथम प्रो. वी.सी. मिश्रा ने अपनी पुस्तक 'राजस्थान का भूगोल' (1967) में राज्य को 7 भौतिक प्रदेशों में बाँटा था, जबकि डॉ. रामलोचन सिंह ने 1971 में 2 बड़े प्रदेशों तथा 4 उप-विभागों में वर्गीकृत किया। डॉ. हरिमोहन सक्सेना ने 1994 में प्रामाणिक रूप से राजस्थान को 4 भौतिक भागों में विभाजित किया है। अतः विकल्प B सही उत्तर है, जबकि अन्य संख्याएँ भिन्न वर्गीकरण पद्धतियों को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1/166</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उत्तर-पूर्वी मैदान सिन्धु नदी द्वारा निर्मित मैदान का भाग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विश्व की प्राचीनतम वलित पर्वत श्रेणी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बालुका मैदान टैथिस सागर का अवशेष रूप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पठार गौंडवाना लैण्ड का विस्तारित भाग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B पूर्णतः असत्य है क्योंकि राजस्थान का उत्तर-पूर्वी मैदानी भाग गंगा और यमुना नदी प्रणाली द्वारा लाए गए जलोढ़ निक्षेपों से बना है तथा यह टेथिस सागर का अवशेष माना जाता है, न कि सिंधु नदी द्वारा निर्मित मैदान का भाग। कथन A सत्य है क्योंकि अरावली प्री-कैम्ब्रियन काल की विश्व की सबसे प्राचीन वलित पर्वतमाला है। कथन C सत्य है कि पश्चिमी बालुका मैदान भूगर्भिक काल में टेथिस सागर का भाग था। कथन D भी सही है कि दक्षिण-पूर्वी हाड़ौती पठार गोंडवाना लैंड का उत्तर-पश्चिमी विस्तार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4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10/166</a:t>
            </a:r>
          </a:p>
        </p:txBody>
      </p:sp>
    </p:spTree>
  </p:cSld>
  <p:clrMapOvr>
    <a:masterClrMapping/>
  </p:clrMapOvr>
</p:sld>
</file>

<file path=ppt/slides/slide2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गागरोण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कुम्भलगढ़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(गागरोण) है। झालावाड़ जिले में आहू और कालीसिंध नदियों के संगम पर स्थित गागरोण का जलदुर्ग अरावली पर्वतमाला में स्थित नहीं है, बल्कि यह विन्ध्याचल पर्वत श्रृंखला (हाड़ौती पठारी क्षेत्र) में अवस्थित है। इसके विपरीत कुम्भलगढ़ (राजसमंद), चित्तौड़गढ़ (चित्तौड़गढ़ मेसा पठार) और नाहरगढ़ (जयपुर) तीनों दुर्ग अरावली पर्वतमाला की पहाड़ियों पर निर्मित प्रसिद्ध किले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43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100/166</a:t>
            </a:r>
          </a:p>
        </p:txBody>
      </p:sp>
    </p:spTree>
  </p:cSld>
  <p:clrMapOvr>
    <a:masterClrMapping/>
  </p:clrMapOvr>
</p:sld>
</file>

<file path=ppt/slides/slide2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पूर्वी मैदानी भाग राजस्थान राज्य के कुल भौगोलिक क्षेत्रफल का लगभग कितना प्रतिशत भाग धारित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16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101/166</a:t>
            </a:r>
          </a:p>
        </p:txBody>
      </p:sp>
    </p:spTree>
  </p:cSld>
  <p:clrMapOvr>
    <a:masterClrMapping/>
  </p:clrMapOvr>
</p:sld>
</file>

<file path=ppt/slides/slide2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(23%) है। राजस्थान का पूर्वी मैदानी प्रदेश राज्य के कुल भौगोलिक क्षेत्रफल के लगभग 23.30 प्रतिशत भाग पर विस्तृत है। इस उपजाऊ जलोढ़ मैदानी भाग में राज्य की लगभग 39% जनसंख्या निवास करती है। विकल्प A (61%) मरुस्थलीय प्रदेश का क्षेत्रफल है, विकल्प C (9%) अरावली पर्वतीय प्रदेश का क्षेत्रफल है तथा विकल्प D अशुद्ध आँकड़ा है। अतः पूर्वी मैदान राज्य के 23% भू-भाग पर फैला हुआ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16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101/166</a:t>
            </a:r>
          </a:p>
        </p:txBody>
      </p:sp>
    </p:spTree>
  </p:cSld>
  <p:clrMapOvr>
    <a:masterClrMapping/>
  </p:clrMapOvr>
</p:sld>
</file>

<file path=ppt/slides/slide2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भौतिक प्रदेश 'खाद्यान्न का कटोरा' भी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पर्वत श्रेणी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बनास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पूर्वी पठारी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88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102/166</a:t>
            </a:r>
          </a:p>
        </p:txBody>
      </p:sp>
    </p:spTree>
  </p:cSld>
  <p:clrMapOvr>
    <a:masterClrMapping/>
  </p:clrMapOvr>
</p:sld>
</file>

<file path=ppt/slides/slide2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पूर्वी मैदान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 श्रेणी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पूर्वी पठारी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(पूर्वी मैदान प्रदेश) है। पूर्वी मैदानी प्रदेश नदियों (बनास, चम्बल, माही, बाणगंगा) द्वारा लाई गई उपजाऊ जलोढ़ (Khadar/Alluvial) मिट्टी से निर्मित है। यहाँ सिंचाई साधनों की सुलभता, अनुकूल जलवायु तथा उच्च मिट्टी उर्वरता के कारण गेहूं, जौ, चना, सरसों आदि खाद्यान्न फसलों का सर्वाधिक उत्पादन होता है। इसी कारण इसे राजस्थान का 'खाद्यान्न का कटोरा' (Granary of Rajasthan)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88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102/166</a:t>
            </a:r>
          </a:p>
        </p:txBody>
      </p:sp>
    </p:spTree>
  </p:cSld>
  <p:clrMapOvr>
    <a:masterClrMapping/>
  </p:clrMapOvr>
</p:sld>
</file>

<file path=ppt/slides/slide2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क्षेत्र पूर्वी बेसिन मैदान का भाग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जवाई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छप्पन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60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103/166</a:t>
            </a:r>
          </a:p>
        </p:txBody>
      </p:sp>
    </p:spTree>
  </p:cSld>
  <p:clrMapOvr>
    <a:masterClrMapping/>
  </p:clrMapOvr>
</p:sld>
</file>

<file path=ppt/slides/slide2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जवाई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छप्पन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(जवाई बेसिन) है। जवाई बेसिन (जवाई नदी अपवाह क्षेत्र) पश्चिमी राजस्थान में 'लूनी बेसिन / गोडवाड़ प्रदेश' का भाग है, जो मरुस्थलीय अर्द्धशुष्क बांगर प्रदेश का हिस्सा है। इसके विपरीत विकल्प A (चम्बल बेसिन), विकल्प C (छप्पन/मध्य माही बेसिन) और विकल्प D (बनास-बाणगंगा बेसिन) तीनों पूर्वी मैदानी प्रदेश के प्रमुख तीन उप-विभाग हैं। अतः जवाई पूर्वी मैदान का भाग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60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103/166</a:t>
            </a:r>
          </a:p>
        </p:txBody>
      </p:sp>
    </p:spTree>
  </p:cSld>
  <p:clrMapOvr>
    <a:masterClrMapping/>
  </p:clrMapOvr>
</p:sld>
</file>

<file path=ppt/slides/slide2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'बनास मैदान' राजस्थान के किस विस्तृत भौगोलिक विभाजन का एक भाग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रेतीले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हाड़ौती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पर्वतमाला और पहाड़ी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33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104/166</a:t>
            </a:r>
          </a:p>
        </p:txBody>
      </p:sp>
    </p:spTree>
  </p:cSld>
  <p:clrMapOvr>
    <a:masterClrMapping/>
  </p:clrMapOvr>
</p:sld>
</file>

<file path=ppt/slides/slide2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पूर्वी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रेतीले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पर्वतमाला और पहाड़ी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(पूर्वी मैदान) है। बनास का मैदान बनास नदी और उसकी सहायक नदियों (बेड़च, कोठारी, खारी, मानसी आदि) द्वारा निर्मित एक विस्तृत जलोढ़ मैदानी प्रदेश है, जो राजस्थान के 'पूर्वी मैदानी प्रदेश' का मध्यवर्ती एवं मुख्य उप-विभाग है। यह मुख्यतः मेवाड़ मैदान (दक्षिण में) और मालपुरा-करौली मैदान (उत्तर में) में विभाजित है। अतः यह पूर्वी मैदान का हिस्सा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33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104/166</a:t>
            </a:r>
          </a:p>
        </p:txBody>
      </p:sp>
    </p:spTree>
  </p:cSld>
  <p:clrMapOvr>
    <a:masterClrMapping/>
  </p:clrMapOvr>
</p:sld>
</file>

<file path=ppt/slides/slide2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'बनास मैदान' के संदर्भ में निम्न कथनों पर विचार कीजिए तथा सही कूट का चयन कीजिए: 1. यह मैदान कृषि के लिए अनुपयुक्त है। 2. इसकी औसत समुद्र तल से ऊँचाई 150-300 मीटर है। 3. इसमें जलोढ़ मृदा का जमाव पाया जाता है। 4. इसका ढाल पश्चिम की ओर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और 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और 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3 और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05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105/166</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कौन-से भौतिक विभाग अपने धरातलीय लक्षणों से सही सुमेलित हैं? A. दक्षिण-पूर्वी पठार - शैल समूह: आर्कियन-विन्ध्यन क्रम -&gt; धरातलीय लक्षण: गौंडवाना लैण्ड का विस्तारित भाग B. पश्चिमी बालुका मैदान - शैल समूह: रायलो-क्रिटेशस क्रम -&gt; धरातलीय लक्षण: टैथिस सागर का अवशेष रूप C. अरावली - शैल समूह: अरावली-दिल्ली क्रम -&gt; धरातलीय लक्षण: प्राचीनतम वलित पर्वत श्रेणी D. उत्तर-पूर्वी मैदान - शैल समूह: दक्कन लावा-विन्ध्यन क्रम -&gt; धरातलीय लक्षण: सिन्धु नदी निर्मित मैदान का भाग</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6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11/166</a:t>
            </a:r>
          </a:p>
        </p:txBody>
      </p:sp>
    </p:spTree>
  </p:cSld>
  <p:clrMapOvr>
    <a:masterClrMapping/>
  </p:clrMapOvr>
</p:sld>
</file>

<file path=ppt/slides/slide2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 और 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और 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3 और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(2 और 3) है। कथन 2 सत्य है क्योंकि बनास मैदान की औसत ऊँचाई 150 से 300 मीटर है। कथन 3 भी सत्य है क्योंकि यह नदियों द्वारा बिछाई गई उपजाऊ जलोढ़ (Meda/Alluvial) मिट्टी से बना है। कथन 1 असत्य है क्योंकि उपजाऊ मिट्टी के कारण यह कृषि के लिए अत्यंत उपयुक्त है। कथन 4 असत्य है क्योंकि बनास मैदान का सामान्य ढाल पूर्व तथा उत्तर-पूर्व दिशा की ओर है (जिस ओर बनास नदी बहकर चम्बल में मिलती है), पश्चिम की ओर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05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105/166</a:t>
            </a:r>
          </a:p>
        </p:txBody>
      </p:sp>
    </p:spTree>
  </p:cSld>
  <p:clrMapOvr>
    <a:masterClrMapping/>
  </p:clrMapOvr>
</p:sld>
</file>

<file path=ppt/slides/slide2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'मालपुरा-करौली का मैदान' किस नदी बेसिन का भाग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यमुना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78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106/166</a:t>
            </a:r>
          </a:p>
        </p:txBody>
      </p:sp>
    </p:spTree>
  </p:cSld>
  <p:clrMapOvr>
    <a:masterClrMapping/>
  </p:clrMapOvr>
</p:sld>
</file>

<file path=ppt/slides/slide2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बनास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यमुना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(बनास बेसिन) है। बनास बेसिन के उत्तरी भाग को 'मालपुरा-करौली का मैदान' कहा जाता है, जो मुख्य रूप से टोंक, सवाई माधोपुर, करौली तथा अजमेर जिलों में फैला हुआ है। यह मैदान बनास और उसकी सहायक नदियों द्वारा निर्मित एक समतल पेनिप्लेन (Peneplain) क्षेत्र है। प्रसिद्ध भूवैज्ञानिक ए. एम. हेरोन ने इसे 'तृतीय पेनिप्लेन' नाम दिया था। अतः यह बनास बेसिन का ही उप-विभाग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78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106/166</a:t>
            </a:r>
          </a:p>
        </p:txBody>
      </p:sp>
    </p:spTree>
  </p:cSld>
  <p:clrMapOvr>
    <a:masterClrMapping/>
  </p:clrMapOvr>
</p:sld>
</file>

<file path=ppt/slides/slide2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समतल उच्च मैदान भूवैज्ञानिक ए. एम. हेरोन महोदय द्वारा 'तृतीय पेनिप्लेन' के रूप में पहचाना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मेवाड़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छप्पन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मालपुरा-करौली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बनास मैदान का दक्षिणी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750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107/166</a:t>
            </a:r>
          </a:p>
        </p:txBody>
      </p:sp>
    </p:spTree>
  </p:cSld>
  <p:clrMapOvr>
    <a:masterClrMapping/>
  </p:clrMapOvr>
</p:sld>
</file>

<file path=ppt/slides/slide2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मालपुरा-करौली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मेवाड़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छप्पन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मैदान का दक्षिणी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(मालपुरा-करौली मैदान) है। प्रसिद्ध भू-वैज्ञानिक ए. एम. हेरोन (A. M. Heron) ने बनास बेसिन के उत्तर-पूर्वी समतल उच्च मैदानी भाग (जो टोंक, करौली व सवाई माधोपुर में स्थित है) को अपने भू-आकृतिक अध्ययन में 'तृतीय पेनिप्लेन' (Third Peneplain) के रूप में वर्गीकृत और चिह्नित किया था। अन्य विकल्प इस विशिष्ट भू-वैज्ञानिक नाम से नहीं जाने जाते।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750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107/166</a:t>
            </a:r>
          </a:p>
        </p:txBody>
      </p:sp>
    </p:spTree>
  </p:cSld>
  <p:clrMapOvr>
    <a:masterClrMapping/>
  </p:clrMapOvr>
</p:sld>
</file>

<file path=ppt/slides/slide2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चम्बल बेसिन का विशिष्ट स्थलाकृतिक स्वरूप कौनसा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 पर्वतपदीय पहाड़ियाँ</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आन्तरिक अपवाह</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चूनाप्रदेश स्थलाकृति</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उत्खात स्थलाकृति (Badland Topography)</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23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108/166</a:t>
            </a:r>
          </a:p>
        </p:txBody>
      </p:sp>
    </p:spTree>
  </p:cSld>
  <p:clrMapOvr>
    <a:masterClrMapping/>
  </p:clrMapOvr>
</p:sld>
</file>

<file path=ppt/slides/slide2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उत्खात स्थलाकृति (Badland Topography)</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की पर्वतपदीय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आन्तरिक अपवाह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चूनाप्रदेश स्थलाकृति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(उत्खात स्थलाकृति) है। चम्बल नदी और उसकी सहायक नदियों द्वारा तीव्र अवनालिका अपरदन (Gully Erosion) किए जाने के कारण चम्बल बेसिन (कोटा, बूंदी, सवाई माधोपुर, करौली, धौलपुर) में अत्यधिक कटी-छँटी, उबड़-खाबड़ एवं खड्डों युक्त 'उत्खात स्थलाकृति' (Badland Topography) तथा बीहड़ (Ravines) भूमि का निर्माण हुआ है। यह चम्बल बेसिन का सबसे प्रमुख स्थलाकृतिक लक्षण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23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108/166</a:t>
            </a:r>
          </a:p>
        </p:txBody>
      </p:sp>
    </p:spTree>
  </p:cSld>
  <p:clrMapOvr>
    <a:masterClrMapping/>
  </p:clrMapOvr>
</p:sld>
</file>

<file path=ppt/slides/slide2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प्रदेश में 'उत्खात भूमि स्थलाकृति' (Badland Topography)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 बेसिन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शेखावाटी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बांगड़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955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109/166</a:t>
            </a:r>
          </a:p>
        </p:txBody>
      </p:sp>
    </p:spTree>
  </p:cSld>
  <p:clrMapOvr>
    <a:masterClrMapping/>
  </p:clrMapOvr>
</p:sld>
</file>

<file path=ppt/slides/slide2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चम्बल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बांगड़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(चम्बल बेसिन) है। उत्खात भूमि या बीहड़ (Ravines) मुख्य रूप से चम्बल नदी के बहाव क्षेत्र (चम्बल बेसिन) में सवाई माधोपुर, करौली एवं धौलपुर जिलों में विस्तृत रूप से पाए जाते हैं। लूनी बेसिन, शेखावाटी एवं बांगड़ प्रदेश में अवनालिका अपरदन से निर्मित ऐसी उबड़-खाबड़ उत्खात आकृतियाँ नहीं पाई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955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109/166</a:t>
            </a:r>
          </a:p>
        </p:txBody>
      </p:sp>
    </p:spTree>
  </p:cSld>
  <p:clrMapOvr>
    <a:masterClrMapping/>
  </p:clrMapOvr>
</p:sld>
</file>

<file path=ppt/slides/slide2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110</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में 'डांगलैंड' (Dangland) किसका भौगोलिक भाग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पठार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आबू पर्वत</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करौली-पठार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67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110/166</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A, B तथा C तीनों सही सुमेलित हैं। दक्षिण-पूर्वी हाड़ौती पठार विन्ध्यन शैल समूह से युक्त गोंडवाना लैंड का भाग है। पश्चिमी बालुका मैदान रायलो-क्रिटेशस एवं टर्शियरी चट्टानों से निर्मित टेथिस सागर का अवशेष है। अरावली पर्वत श्रेणी दिल्ली सुपरग्रुप चट्टानों से युक्त विश्व की प्राचीनतम वलित पर्वतमाला है। कथन D गलत है क्योंकि उत्तर-पूर्वी मैदान सिंधु नदी द्वारा नहीं, बल्कि गंगा-यमुना नदी प्रणाली द्वारा निर्मित जलोढ़ मैदान है। अतः विकल्प C (A, B,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6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11/166</a:t>
            </a:r>
          </a:p>
        </p:txBody>
      </p:sp>
    </p:spTree>
  </p:cSld>
  <p:clrMapOvr>
    <a:masterClrMapping/>
  </p:clrMapOvr>
</p:sld>
</file>

<file path=ppt/slides/slide2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करौली-पठार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आबू पर्वत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(करौली-पठार) है। करौली, धौलपुर एवं सवाई माधोपुर जिलों में चम्बल नदी के बीहड़ों के ऊपरी अनियमित, उच्च एवं वनाच्छादित पठारी भाग को 'डांगलैंड' या 'डांग क्षेत्र' कहा जाता है। इसमें 'करौली का पठार' डांग क्षेत्र का प्रमुख भाग है, इसी कारण करौली को 'डांग की रानी' भी कहा जाता है। भोराट, आबू और चित्तौड़गढ़ अरावली/हाड़ौती के पृथक 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67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110/166</a:t>
            </a:r>
          </a:p>
        </p:txBody>
      </p:sp>
    </p:spTree>
  </p:cSld>
  <p:clrMapOvr>
    <a:masterClrMapping/>
  </p:clrMapOvr>
</p:sld>
</file>

<file path=ppt/slides/slide2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उत्खात स्थलाकृति (Badland) मुख्य रूप से किन जिलों में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झालावाड़ और डूंगरपुर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गंगानगर और हनुमानगढ़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घग्घर नदी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धौलपुर तथा सवाई माधोपुर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40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111/166</a:t>
            </a:r>
          </a:p>
        </p:txBody>
      </p:sp>
    </p:spTree>
  </p:cSld>
  <p:clrMapOvr>
    <a:masterClrMapping/>
  </p:clrMapOvr>
</p:sld>
</file>

<file path=ppt/slides/slide2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धौलपुर तथा सवाई माधोपुर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 और डूंगरपुर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 और हनुमानगढ़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नदी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(धौलपुर तथा सवाई माधोपुर) है। चम्बल नदी के अत्यधिक अवनालिका अपरदन के कारण धौलपुर, सवाई माधोपुर तथा करौली जिलों में बीहड़ व उत्खात स्थलाकृति का सर्वाधिक घनत्व एवं विस्तार पाया जाता है। धौलपुर को बीहड़ों का प्रवेश द्वार भी कहते हैं। गंगानगर-हनुमानगढ़ मैदानी हैं और झालावाड़-डूंगरपुर में बीहड़ खड्ड नहीं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40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111/166</a:t>
            </a:r>
          </a:p>
        </p:txBody>
      </p:sp>
    </p:spTree>
  </p:cSld>
  <p:clrMapOvr>
    <a:masterClrMapping/>
  </p:clrMapOvr>
</p:sld>
</file>

<file path=ppt/slides/slide2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वागड़, छप्पन का मैदान और कांठल क्षेत्र राजस्थान के किस भौतिक प्रदेश के अंतर्गत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चम्बल बेसिन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मध्य-माही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मेवाड़ का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मालपुरा-करौली का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2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112/166</a:t>
            </a:r>
          </a:p>
        </p:txBody>
      </p:sp>
    </p:spTree>
  </p:cSld>
  <p:clrMapOvr>
    <a:masterClrMapping/>
  </p:clrMapOvr>
</p:sld>
</file>

<file path=ppt/slides/slide2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मध्य-माही बेसिन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मेवाड़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मालपुरा-करौली का मैदान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(मध्य-माही बेसिन) है। दक्षिण राजस्थान में माही नदी और उसकी सहायक नदियों (सोम, जाखम) के प्रवाह क्षेत्र को 'मध्य-माही बेसिन' कहा जाता है। इसी बेसिन में प्रतापगढ़-बाँसवाड़ा के मध्य 'छप्पन का मैदान', डूंगरपुर-बाँसवाड़ा का पहाड़ी क्षेत्र 'वागड़' तथा प्रतापगढ़ में माही का तटीय क्षेत्र 'कांठल' कहलाता है। अतः ये तीनों भौगोलिक आकृतियाँ मध्य-माही बेसिन का हिस्सा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2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112/166</a:t>
            </a:r>
          </a:p>
        </p:txBody>
      </p:sp>
    </p:spTree>
  </p:cSld>
  <p:clrMapOvr>
    <a:masterClrMapping/>
  </p:clrMapOvr>
</p:sld>
</file>

<file path=ppt/slides/slide2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में 'छप्पन का मैदान' किस नदी के बेसिन में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85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113/166</a:t>
            </a:r>
          </a:p>
        </p:txBody>
      </p:sp>
    </p:spTree>
  </p:cSld>
  <p:clrMapOvr>
    <a:masterClrMapping/>
  </p:clrMapOvr>
</p:sld>
</file>

<file path=ppt/slides/slide2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(माही) है। 'छप्पन का मैदान' दक्षिण राजस्थान में माही नदी के अपवाह बेसिन में स्थित है। यह मैदान प्रतापगढ़ और बाँसवाड़ा जिलों के मध्य माही नदी की सहायक नदियों द्वारा सिंचित 56 नदी-नालों/गांवों के समूह से निर्मित एक उपजाऊ मैदानी भू-भाग है। अतः इसका संबंध माही नदी बेसिन से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85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113/166</a:t>
            </a:r>
          </a:p>
        </p:txBody>
      </p:sp>
    </p:spTree>
  </p:cSld>
  <p:clrMapOvr>
    <a:masterClrMapping/>
  </p:clrMapOvr>
</p:sld>
</file>

<file path=ppt/slides/slide2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'छप्पन का मैदान' राजस्थान के किस दिशा/भाग में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भाग</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 भाग</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भाग</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57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114/166</a:t>
            </a:r>
          </a:p>
        </p:txBody>
      </p:sp>
    </p:spTree>
  </p:cSld>
  <p:clrMapOvr>
    <a:masterClrMapping/>
  </p:clrMapOvr>
</p:sld>
</file>

<file path=ppt/slides/slide2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(दक्षिणी भाग) है। छप्पन का मैदान राजस्थान के सुदूर 'दक्षिणी भाग' में बाँसवाड़ा, प्रतापगढ़ एवं डूंगरपुर जिलों में स्थित है। उत्तर में घग्घर मैदान, पूर्व में बनास-चम्बल मैदान तथा पश्चिम में थार मरुस्थल स्थित है। अतः छप्पन का मैदान राजस्थान के दक्षिणी भौगोलिक अंचल का भाग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57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114/166</a:t>
            </a:r>
          </a:p>
        </p:txBody>
      </p:sp>
    </p:spTree>
  </p:cSld>
  <p:clrMapOvr>
    <a:masterClrMapping/>
  </p:clrMapOvr>
</p:sld>
</file>

<file path=ppt/slides/slide2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क्षेत्र स्थानीय रूप से 'वागड़' (Vagad) के नाम से भी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का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माही का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चम्बल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30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115/166</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भौतिक प्रदेशों का उत्तर से दक्षिण दिशा में अवस्थिति का सही क्रम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विंध्यन श्रेणी -&gt; लूनी बेसिन -&gt; शेखावाटी प्रदेश -&gt; माही का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लूनी बेसिन -&gt; विंध्यन श्रेणी -&gt; शेखावाटी प्रदेश -&gt; माही का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शेखावाटी प्रदेश -&gt; विध्यन श्रेणी -&gt; लूनी बेसिन -&gt; माही का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घग्गर का मैदान -&gt; शेखावाटी प्रदेश -&gt; भोराट का पठार -&gt; लूनी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9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12/166</a:t>
            </a:r>
          </a:p>
        </p:txBody>
      </p:sp>
    </p:spTree>
  </p:cSld>
  <p:clrMapOvr>
    <a:masterClrMapping/>
  </p:clrMapOvr>
</p:sld>
</file>

<file path=ppt/slides/slide2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मध्य माही का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का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चम्बल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C (मध्य माही का मैदान) है। दक्षिणी राजस्थान में डूंगरपुर एवं बाँसवाड़ा जिलों के विच्छेदित पहाड़ी एवं माही नदी के मैदानी भू-भाग को प्राचीन काल से स्थानीय बोली व भूगोल में 'वागड़' (व्याघ्रवाट) कहा जाता है। यहाँ बोली जाने वाली बोली 'वागड़ी' कहलाती है। बनास, हाड़ौती व चम्बल क्षेत्र वागड़ के अंतर्गत नहीं आते।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30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115/166</a:t>
            </a:r>
          </a:p>
        </p:txBody>
      </p:sp>
    </p:spTree>
  </p:cSld>
  <p:clrMapOvr>
    <a:masterClrMapping/>
  </p:clrMapOvr>
</p:sld>
</file>

<file path=ppt/slides/slide2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बाँसवाड़ा व डूंगरपुर के मध्य के पहाड़ी भू-भाग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कांठल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गिरवा</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मेवल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02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116/166</a:t>
            </a:r>
          </a:p>
        </p:txBody>
      </p:sp>
    </p:spTree>
  </p:cSld>
  <p:clrMapOvr>
    <a:masterClrMapping/>
  </p:clrMapOvr>
</p:sld>
</file>

<file path=ppt/slides/slide2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(मेवल) है। बाँसवाड़ा और डूंगरपुर जिलों के मध्य स्थित छोटे-छोटे पहाड़ी व उबड़-खाबड़ भू-भाग को स्थानीय भाषा में 'मेवल' कहा जाता है। विकल्प A (कांठल) प्रतापगढ़ में माही नदी के किनारे का भाग है। विकल्प B (भाकर) सिरोही की तीव्र ढाल वाली पहाड़ियाँ हैं। विकल्प C (गिरवा) उदयपुर बेसिन की तस्तरीनुमा पहाड़ियाँ हैं। अतः सही उत्तर मेवल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02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116/166</a:t>
            </a:r>
          </a:p>
        </p:txBody>
      </p:sp>
    </p:spTree>
  </p:cSld>
  <p:clrMapOvr>
    <a:masterClrMapping/>
  </p:clrMapOvr>
</p:sld>
</file>

<file path=ppt/slides/slide2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'छप्पन का मैदान' राजस्थान के निम्नांकित किन जिलों में मुख्य रूप से विस्तृत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 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 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 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 डूंगरपुर (प्रतापगढ़)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75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117/166</a:t>
            </a:r>
          </a:p>
        </p:txBody>
      </p:sp>
    </p:spTree>
  </p:cSld>
  <p:clrMapOvr>
    <a:masterClrMapping/>
  </p:clrMapOvr>
</p:sld>
</file>

<file path=ppt/slides/slide2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बाँसवाड़ा - डूंगरपुर (प्रतापगढ़)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 बाराँ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 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D (बाँसवाड़ा-डूंगरपुर/प्रतापगढ़) है। छप्पन का मैदान मुख्य रूप से बाँसवाड़ा और प्रतापगढ़ जिलों (तथा संलग्न डूंगरपुर) में माही नदी के तटवर्ती क्षेत्र में विस्तृत है। कोटा-बाराँ हाड़ौती पठार में हैं, जालोर-पाली लूनी बेसिन में हैं तथा जैसलमेर-बाड़मेर थार मरुस्थल में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75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117/166</a:t>
            </a:r>
          </a:p>
        </p:txBody>
      </p:sp>
    </p:spTree>
  </p:cSld>
  <p:clrMapOvr>
    <a:masterClrMapping/>
  </p:clrMapOvr>
</p:sld>
</file>

<file path=ppt/slides/slide2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मध्य माही बेसिन के सम्बन्ध में निम्न में से कौनसा/से कथन सही है/हैं? 1. यह क्षेत्र स्थानीय रूप से वागड़ के नाम से जाना जाता है। 2. यह क्षेत्र सोम, जाखम तथा इरू नदियों द्वारा अपवाहित है। 3. ग्रेट बाउण्ड्री फॉल्ट इसकी प्रमुख विशेषता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और 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और 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और 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47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118/166</a:t>
            </a:r>
          </a:p>
        </p:txBody>
      </p:sp>
    </p:spTree>
  </p:cSld>
  <p:clrMapOvr>
    <a:masterClrMapping/>
  </p:clrMapOvr>
</p:sld>
</file>

<file path=ppt/slides/slide2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और 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और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और 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(1 और 2) है। कथन 1 सत्य है कि माही बेसिन को स्थानीय रूप से वागड़ कहते हैं। कथन 2 भी सत्य है क्योंकि सोम, जाखम, इरू, अनास, चाप आदि माही की प्रमुख सहायक नदियाँ हैं जो इस बेसिन को अपवाहित करती हैं। कथन 3 असत्य है क्योंकि ग्रेट बाउण्ड्री फॉल्ट (बृहत सीमान्त भ्रंश) हाड़ौती पठार एवं अरावली के मिलन स्थल (बूंदी, सवाई माधोपुर, चित्तौड़गढ़) की विशेषता है, माही बेसिन की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47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118/166</a:t>
            </a:r>
          </a:p>
        </p:txBody>
      </p:sp>
    </p:spTree>
  </p:cSld>
  <p:clrMapOvr>
    <a:masterClrMapping/>
  </p:clrMapOvr>
</p:sld>
</file>

<file path=ppt/slides/slide2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छप्पन बेसिन मुख्यतः जिस जिले में विस्तारित है, वह कौनसा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19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119/166</a:t>
            </a:r>
          </a:p>
        </p:txBody>
      </p:sp>
    </p:spTree>
  </p:cSld>
  <p:clrMapOvr>
    <a:masterClrMapping/>
  </p:clrMapOvr>
</p:sld>
</file>

<file path=ppt/slides/slide2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उत्तर विकल्प B (बाँसवाड़ा) है। छप्पन बेसिन का सर्वाधिक विस्तार बाँसवाड़ा जिले में है (इसी कारण बाँसवाड़ा को सौ द्वीपों का शहर भी कहते हैं)। प्रतापगढ़ भी इसमें शामिल है। अलवर उत्तरी-पूर्वी मैदान में है, पाली लूनी बेसिन में है तथा टोंक बनास बेसिन में है। अतः बाँसवाड़ा छप्पन बेसिन का मुख्य केंद्र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19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119/166</a:t>
            </a:r>
          </a:p>
        </p:txBody>
      </p:sp>
    </p:spTree>
  </p:cSld>
  <p:clrMapOvr>
    <a:masterClrMapping/>
  </p:clrMapOvr>
</p:sld>
</file>

<file path=ppt/slides/slide2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नाकोड़ा पर्वत को निम्न में से किस अन्य नाम से भी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छप्पन की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तोरावाटी की पहाड़ियाँ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अरावली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तारागढ़ की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92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120/166</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शेखावाटी प्रदेश -&gt; विध्यन श्रेणी -&gt; लूनी बेसिन -&gt; माही का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विंध्यन श्रेणी -&gt; लूनी बेसिन -&gt; शेखावाटी प्रदेश -&gt; माही का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 -&gt; विंध्यन श्रेणी -&gt; शेखावाटी प्रदेश -&gt; माही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घग्गर का मैदान -&gt; शेखावाटी प्रदेश -&gt; भोराट का पठार -&gt; लूनी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भौतिक प्रदेशों को उत्तर से दक्षिण दिशा के भौगोलिक क्रम में व्यवस्थित करने पर सबसे उत्तर में शेखावाटी प्रदेश आता है। उसके दक्षिण में मध्य-पूर्वी विंध्यन श्रेणी तथा पश्चिम-दक्षिण की ओर लूनी बेसिन का विस्तार है, और सबसे दक्षिण में दक्षिण राजस्थान का माही मैदान (छप्पन का मैदान) स्थित है। अन्य विकल्पों में दी गई भौगोलिक इकाइयों का क्रम उत्तर-दक्षिण की सही दिशा का अनुपालन नहीं करता है। अतः विकल्प C सही अनुक्रम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9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12/166</a:t>
            </a:r>
          </a:p>
        </p:txBody>
      </p:sp>
    </p:spTree>
  </p:cSld>
  <p:clrMapOvr>
    <a:masterClrMapping/>
  </p:clrMapOvr>
</p:sld>
</file>

<file path=ppt/slides/slide2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छप्पन की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तोरावाटी की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अरावली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तारागढ़ की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(छप्पन की पहाड़ियाँ) है। बाड़मेर/बालोतरा जिले में सिवाणा से मोकलसर के मध्य स्थित गुम्बदाकार ग्रेनाइट पहाड़ियों के समूह को 'छप्पन की पहाड़ियाँ' तथा 'नाकोड़ा पर्वत' कहा जाता है (ध्यान दें: छप्पन का मैदान बाँसवाड़ा में है, जबकि छप्पन की पहाड़ियाँ बाड़मेर/बालोतरा में हैं)। तोरावाटी सीकर/झुंझुनूं में है और तारागढ़ अजमेर में है। अतः नाकोड़ा पर्वत को छप्पन की पहाड़ियाँ भी कहते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92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120/166</a:t>
            </a:r>
          </a:p>
        </p:txBody>
      </p:sp>
    </p:spTree>
  </p:cSld>
  <p:clrMapOvr>
    <a:masterClrMapping/>
  </p:clrMapOvr>
</p:sld>
</file>

<file path=ppt/slides/slide2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प्रतापगढ़ किस क्षेत्र का भाग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कांटल का मैदान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पठार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गौंडवाना लैंड</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छप्पन का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64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121/166</a:t>
            </a:r>
          </a:p>
        </p:txBody>
      </p:sp>
    </p:spTree>
  </p:cSld>
  <p:clrMapOvr>
    <a:masterClrMapping/>
  </p:clrMapOvr>
</p:sld>
</file>

<file path=ppt/slides/slide2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कांटल का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गौंडवाना लैंड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छप्पन का मैदान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प्रतापगढ़ माही नदी के तटीय क्षेत्र में स्थित है, जिसे स्थानीय भाषा में &amp;apos;कांठल का मैदान&amp;apos; कहा जाता है। &amp;apos;कांठा&amp;apos; शब्द का अर्थ किनारा या तट होता है, जो माही नदी के तट को दर्शाता है। यह क्षेत्र मुख्यतः दक्षिणी राजस्थान के प्रतापगढ़ जिले में विस्तृत है और माही नदी द्वारा सिंचित है। भोराट का पठार कुंभलगढ़ और गोगुंदा के मध्य स्थित है, जबकि छप्पन का मैदान बांसवाड़ा और प्रतापगढ़ के मध्य 56 गांवों/नालों का समूह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64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121/166</a:t>
            </a:r>
          </a:p>
        </p:txBody>
      </p:sp>
    </p:spTree>
  </p:cSld>
  <p:clrMapOvr>
    <a:masterClrMapping/>
  </p:clrMapOvr>
</p:sld>
</file>

<file path=ppt/slides/slide2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&amp;apos;छप्पन की पहाड़ी&amp;apos; अवस्थित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डूंगरपुर-बाँसवाड़ा</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37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122/166</a:t>
            </a:r>
          </a:p>
        </p:txBody>
      </p:sp>
    </p:spTree>
  </p:cSld>
  <p:clrMapOvr>
    <a:masterClrMapping/>
  </p:clrMapOvr>
</p:sld>
</file>

<file path=ppt/slides/slide2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छप्पन की पहाड़ियाँ राजस्थान के बाड़मेर जिले में (वर्तमान पुनर्गठन के अनुसार बालोतरा जिले में) सिवाना से मोकलसर तक फैली गुंबदाकार पहाड़ियों का समूह हैं। इन्हें नाकोड़ा पर्वत के नाम से भी जाना जाता है और यहाँ प्रसिद्ध शिवाना दुर्ग एवं हलदेश्वर महादेव मंदिर स्थित हैं। इसके विपरीत, &amp;apos;छप्पन का मैदान&amp;apos; बांसवाड़ा और प्रतापगढ़ जिलों में माही नदी बेसिन में स्थित 56 नदी-नालों का समूह है। विकल्प A, B और D असंगत हैं क्योंकि ये पहाड़ियाँ बाड़मेर/बालोतरा क्षेत्र से संबंधित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37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122/166</a:t>
            </a:r>
          </a:p>
        </p:txBody>
      </p:sp>
    </p:spTree>
  </p:cSld>
  <p:clrMapOvr>
    <a:masterClrMapping/>
  </p:clrMapOvr>
</p:sld>
</file>

<file path=ppt/slides/slide2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अंचल को &amp;apos;बांगड़ प्रदेश&amp;apos;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अंचल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शेखावाटी अंचल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का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09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123/166</a:t>
            </a:r>
          </a:p>
        </p:txBody>
      </p:sp>
    </p:spTree>
  </p:cSld>
  <p:clrMapOvr>
    <a:masterClrMapping/>
  </p:clrMapOvr>
</p:sld>
</file>

<file path=ppt/slides/slide2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शेखावाटी अंचल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अंचल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शेखावाटी अंचल (सीकर, झुंझुनूं, चूरू) तथा नागौर के मध्यवर्ती अरावली और पश्चिमी मरुस्थल के संक्रमणकालीन क्षेत्र को &amp;apos;बांगड़ प्रदेश&amp;apos; या राजस्थान बांगर कहा जाता है। यह क्षेत्र पुरानी जलोढ़ मिट्टी से निर्मित अर्ध-शुष्क मैदानी प्रदेश है। &amp;apos;वागड़&amp;apos; क्षेत्र दक्षिणी राजस्थान के डूंगरपुर और बांसवाड़ा जिलों को संदर्भित करता है, जबकि हाड़ौती पठारी प्रदेश है और बनास व माही मैदानी प्रदेश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09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123/166</a:t>
            </a:r>
          </a:p>
        </p:txBody>
      </p:sp>
    </p:spTree>
  </p:cSld>
  <p:clrMapOvr>
    <a:masterClrMapping/>
  </p:clrMapOvr>
</p:sld>
</file>

<file path=ppt/slides/slide2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कौनसा युग्म सही सुमेलित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बांगर - बूँदी</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वागड़ - बाँसवाड़ा</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भाकर - सीकर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गिरवा - 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82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124/166</a:t>
            </a:r>
          </a:p>
        </p:txBody>
      </p:sp>
    </p:spTree>
  </p:cSld>
  <p:clrMapOvr>
    <a:masterClrMapping/>
  </p:clrMapOvr>
</p:sld>
</file>

<file path=ppt/slides/slide2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वागड़ - 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बांगर - बूँदी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भाकर - सीकर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गिरवा - 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दक्षिण-पूर्वी राजस्थान के बांसवाड़ा और डूंगरपुर जिलों के पहाड़ी एवं मैदानी क्षेत्र को प्राचीनकाल से &amp;apos;वागड़&amp;apos; (व्याघ्रवाट) कहा जाता है, इसलिए विकल्प B पूर्णतः सही सुमेलित है। बांगर प्रदेश शेखावाटी और नागौर क्षेत्र से संबंधित है (बूंदी हाड़ौती का भाग है)। भाकर सिरोही जिले में स्थित तीव्र ढाल वाली पहाड़ियों को कहा जाता है (सीकर में तोरावाटी पहाड़ियाँ हैं)। गिरवा उदयपुर बेसिन को घेरने वाली तश्तरीनुमा पहाड़ियों को कहा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82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124/166</a:t>
            </a:r>
          </a:p>
        </p:txBody>
      </p:sp>
    </p:spTree>
  </p:cSld>
  <p:clrMapOvr>
    <a:masterClrMapping/>
  </p:clrMapOvr>
</p:sld>
</file>

<file path=ppt/slides/slide2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बांगड़ प्रदेश के जिलों में कौन सम्मिलित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झुन्झुनुं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54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125/166</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प्री-केम्ब्रियन चट्टानों का आधारभूत वर्णन किया गया है -</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 एम. हेरोन द्वारा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 एच. डी. ला. टोश द्वारा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एम. एस. कृष्णन द्वारा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 एल. कोलसन द्वारा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1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13/166</a:t>
            </a:r>
          </a:p>
        </p:txBody>
      </p:sp>
    </p:spTree>
  </p:cSld>
  <p:clrMapOvr>
    <a:masterClrMapping/>
  </p:clrMapOvr>
</p:sld>
</file>

<file path=ppt/slides/slide2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झुन्झुनुं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बांगड़ प्रदेश (अर्ध-शुष्क मैदान) के अंतर्गत शेखावाटी क्षेत्र (सीकर, झुंझुनूं, चूरू) और नागौर-पाली जिले सम्मिलित हैं। राजसमंद जिला मेवाड़ अरावली पर्वतीय प्रदेश और बनास बेसिन के मेवाड़ मैदानी क्षेत्र के अंतर्गत आता है, इसका बांगड़ मरुस्थलीय प्रदेश से कोई संबंध नहीं है। अतः राजसमंद बांगड़ प्रदेश में सम्मिलित नहीं है और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54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125/166</a:t>
            </a:r>
          </a:p>
        </p:txBody>
      </p:sp>
    </p:spTree>
  </p:cSld>
  <p:clrMapOvr>
    <a:masterClrMapping/>
  </p:clrMapOvr>
</p:sld>
</file>

<file path=ppt/slides/slide2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पठार अरावली पर्वत से सम्बद्ध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लासड़िया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उड़िया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बघेलखण्ड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26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126/166</a:t>
            </a:r>
          </a:p>
        </p:txBody>
      </p:sp>
    </p:spTree>
  </p:cSld>
  <p:clrMapOvr>
    <a:masterClrMapping/>
  </p:clrMapOvr>
</p:sld>
</file>

<file path=ppt/slides/slide2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बघेलखण्ड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लासड़िया पठार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उड़िया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बघेलखंड का पठार मुख्य रूप से मध्य प्रदेश और छत्तीसगढ़ राज्यों में विस्तृत है और यह भारतीय प्रायद्वीपीय पठार का भाग है, जिसका राजस्थान की अरावली पर्वतमाला से कोई संबंध नहीं है। उड़िया का पठार सिरोही में स्थित राजस्थान का सबसे ऊंचा पठार (1360 मी.) है, लासड़िया का पठार उदयपुर में जयसमंद झील के पूर्व में स्थित है, और भोराट का पठार कुंभलगढ़ व गोगुंदा के मध्य स्थित अरावली का प्रमुख पठार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26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126/166</a:t>
            </a:r>
          </a:p>
        </p:txBody>
      </p:sp>
    </p:spTree>
  </p:cSld>
  <p:clrMapOvr>
    <a:masterClrMapping/>
  </p:clrMapOvr>
</p:sld>
</file>

<file path=ppt/slides/slide2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भौतिक क्षेत्र में मुकन्दरा की पहाड़ियाँ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शेखावाटी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पठार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अरावली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बेसिन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99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127/166</a:t>
            </a:r>
          </a:p>
        </p:txBody>
      </p:sp>
    </p:spTree>
  </p:cSld>
  <p:clrMapOvr>
    <a:masterClrMapping/>
  </p:clrMapOvr>
</p:sld>
</file>

<file path=ppt/slides/slide2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हाड़ौती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अरावली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मुकंदरा (मुकुंदवाड़ा) की पहाड़ियाँ दक्षिणी-पूर्वी राजस्थान के हाड़ौती पठारी प्रदेश (कोटा और झालावाड़ जिलों) में विस्तृत हैं। ये पहाड़ियाँ विंध्याचल पर्वत श्रेणी का उत्तर-पश्चिमी विस्तार हैं और अर्द्धचन्द्राकार रूप में फैली हुई हैं, जिनकी सर्वोच्च चोटी चंदवाड़ी (517 मी.) कोटा में स्थित है। शेखावाटी मरुस्थलीय क्षेत्र है, दक्षिणी अरावली सिरोही-उदयपुर में है, और माही बेसिन दक्षिणी मैदान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99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127/166</a:t>
            </a:r>
          </a:p>
        </p:txBody>
      </p:sp>
    </p:spTree>
  </p:cSld>
  <p:clrMapOvr>
    <a:masterClrMapping/>
  </p:clrMapOvr>
</p:sld>
</file>

<file path=ppt/slides/slide2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विन्ध्यन कगार भूमि जिन नदियों के मध्य स्थित है, वह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बाणगंगा व बनास</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कालीसिंध व चंबल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बेड़च व बनास</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चंबल व बनास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717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128/166</a:t>
            </a:r>
          </a:p>
        </p:txBody>
      </p:sp>
    </p:spTree>
  </p:cSld>
  <p:clrMapOvr>
    <a:masterClrMapping/>
  </p:clrMapOvr>
</p:sld>
</file>

<file path=ppt/slides/slide2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चंबल व बनास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बाणगंगा व बनास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कालीसिंध व चंबल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बेड़च व बनास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विंध्यन कगार भूमि राजस्थान के दक्षिण-पूर्वी भाग में चंबल और बनास नदियों के मध्य विस्तृत बलुआ पत्थरों से निर्मित एक विशिष्ट स्थलाकृति है। यह कगार भूमि करौली, धौलपुर, सवाई माधोपुर और बूंदी जिलों में फैली हुई है, जो दक्षिण-पूर्व में चंबल नदी और उत्तर-पश्चिम में बनास नदी द्वारा सीमांकित होती है। बाणगंगा उत्तर-पूर्व में बहती है और बेड़च बनास की सहायक नदी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717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128/166</a:t>
            </a:r>
          </a:p>
        </p:txBody>
      </p:sp>
    </p:spTree>
  </p:cSld>
  <p:clrMapOvr>
    <a:masterClrMapping/>
  </p:clrMapOvr>
</p:sld>
</file>

<file path=ppt/slides/slide2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विंध्यन कगार क्षेत्र किस प्रकार की चट्टानों से निर्मित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ग्रेनाइट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क्वार्ट्जाइट</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बलुआ पत्थर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बेसाल्ट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442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129/166</a:t>
            </a:r>
          </a:p>
        </p:txBody>
      </p:sp>
    </p:spTree>
  </p:cSld>
  <p:clrMapOvr>
    <a:masterClrMapping/>
  </p:clrMapOvr>
</p:sld>
</file>

<file path=ppt/slides/slide2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बलुआ पत्थर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ग्रेनाइट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क्वार्ट्जाइट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बेसाल्ट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विंध्यन कगार क्षेत्र मुख्यतः लाल एवं स्लेटी बलुआ पत्थरों (Sandstone) से निर्मित है। यह क्षेत्र कैम्ब्रियन युग की विंध्यन सुपरग्रुप की अवसादी शैल समूह का भाग है, जहाँ प्रसिद्ध इमारती पत्थर (जैसे करौली एवं धौलपुर का लाल बलुआ पत्थर) पाया जाता है। ग्रेनाइट जालोर और आबू क्षेत्र में, क्वार्ट्जाइट अरावली श्रेणी में, और बेसाल्ट दक्कन ट्रैप लावा पठार क्षेत्र में पाया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442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129/166</a:t>
            </a:r>
          </a:p>
        </p:txBody>
      </p:sp>
    </p:spTree>
  </p:cSld>
  <p:clrMapOvr>
    <a:masterClrMapping/>
  </p:clrMapOvr>
</p:sld>
</file>

<file path=ppt/slides/slide2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पहाड़ियाँ राजस्थान में विंध्यन पर्वत श्रेणियों का विस्तार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मुकुन्दरा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डोरा पर्वत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पर्वत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गिरवा पर्वत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16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130/166</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ए. एम. हेरोन द्वारा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 एच. डी. ला. टोश द्वारा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एम. एस. कृष्णन द्वारा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 एल. कोलसन द्वारा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प्रसिद्ध भूवैज्ञानिक ए. एम. हेरोन (A. M. Heron) ने 1936 तथा 1953 में भारतीय भूवैज्ञानिक सर्वेक्षण (GSI) के अंतर्गत राजस्थान की प्री-केम्ब्रियन चट्टानों और अरावली-दिल्ली सुपरग्रुप शैल संरचनाओं का प्रथम विस्तृत एवं आधारभूत भूगर्भिक वर्णन प्रस्तुत किया था। टी. एच. डी. ला टोशे, एम. एस. कृष्णन तथा ए. एल. कोलसन ने भी राजस्थान के भूवैज्ञानिक अध्ययन में योगदान दिया, किंतु अरावली की प्री-केम्ब्रियन शैल संरचना का मूल आधारभूत वर्णन ए. एम. हेरोन का ही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1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13/166</a:t>
            </a:r>
          </a:p>
        </p:txBody>
      </p:sp>
    </p:spTree>
  </p:cSld>
  <p:clrMapOvr>
    <a:masterClrMapping/>
  </p:clrMapOvr>
</p:sld>
</file>

<file path=ppt/slides/slide2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मुकुन्दरा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डोरा पर्वत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पर्वत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गिरवा पर्वत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मुकुंदरा की पहाड़ियाँ कोटा और झालावाड़ जिलों में विस्तृत हैं, जो प्रायद्वीपीय भारत की विंध्याचल पर्वत श्रेणी का ही उत्तर-पश्चिमी विस्तार मानी जाती हैं। डोरा पर्वत जालोर में स्थित जसवंतपुरा पहाड़ियों का सर्वोच्च शिखर (839 मी.) है जो ग्रेनाइट निर्मित है। अलवर पहाड़ियाँ उत्तरी अरावली का भाग हैं और गिरवा उदयपुर बेसिन को घेरने वाली अरावली पहाड़ियों की श्रृंखला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16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130/166</a:t>
            </a:r>
          </a:p>
        </p:txBody>
      </p:sp>
    </p:spTree>
  </p:cSld>
  <p:clrMapOvr>
    <a:masterClrMapping/>
  </p:clrMapOvr>
</p:sld>
</file>

<file path=ppt/slides/slide2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भू-आकृतिक क्षेत्र में मुकुन्दरा और बूँदी पहाड़ियाँ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क्षेत्र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मरुस्थल मैदानी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पठार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89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131/166</a:t>
            </a:r>
          </a:p>
        </p:txBody>
      </p:sp>
    </p:spTree>
  </p:cSld>
  <p:clrMapOvr>
    <a:masterClrMapping/>
  </p:clrMapOvr>
</p:sld>
</file>

<file path=ppt/slides/slide2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दक्षिणी-पूर्वी पठार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मरुस्थल मैदानी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मुकुंदरा की पहाड़ियाँ (कोटा-झालावाड़) और बूंदी की पहाड़ियाँ (बूंदी हिल्स) राजस्थान के &amp;apos;दक्षिणी-पूर्वी पठार क्षेत्र&amp;apos; (हाड़ौती के पठार) के अंतर्गत आने वाले दो प्रमुख अर्द्धचन्द्राकार पर्वत विस्तार हैं। बूंदी हिल्स की सर्वोच्च चोटी संतूर (353 मी.) है। ये दोनों पहाड़ियाँ विंध्याचल पर्वत श्रृंखला का ही अंग हैं। अरावली मध्य राजस्थान में है और पश्चिमी मरुस्थल व पूर्वी मैदान मैदानी क्षेत्र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89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131/166</a:t>
            </a:r>
          </a:p>
        </p:txBody>
      </p:sp>
    </p:spTree>
  </p:cSld>
  <p:clrMapOvr>
    <a:masterClrMapping/>
  </p:clrMapOvr>
</p:sld>
</file>

<file path=ppt/slides/slide2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कथन &amp;apos;हाड़ौती पठार&amp;apos; के संदर्भ में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कोटा, बारां, बूँदी व झालावाड़ जिलों में इस पठार का विस्तार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पठार मालवा के पठार का ही विस्तार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 पठार की औसत ऊँचाई 600 मीटर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यह पठार सर्वत्र धरातलीय एकरूपता नहीं रखता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561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132/166</a:t>
            </a:r>
          </a:p>
        </p:txBody>
      </p:sp>
    </p:spTree>
  </p:cSld>
  <p:clrMapOvr>
    <a:masterClrMapping/>
  </p:clrMapOvr>
</p:sld>
</file>

<file path=ppt/slides/slide2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इस पठार की औसत ऊँचाई 600 मीटर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बारां, बूँदी व झालावाड़ जिलों में इस पठार का विस्तार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पठार मालवा के पठार का ही विस्तार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यह पठार सर्वत्र धरातलीय एकरूपता नहीं रखता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हाड़ौती के पठार (दक्षिणी-पूर्वी लावा पठार) की औसत ऊँचाई समुद्र तल से लगभग 500 मीटर है, न कि 600 मीटर। अतः कथन C असत्य है। कथन A सत्य है कि यह कोटा, बूंदी, बारां और झालावाड़ जिलों में विस्तृत है। कथन B सत्य है कि यह मध्य प्रदेश के मालवा के पठार का उत्तर-पश्चिमी विस्तार है। कथन D भी सत्य है कि इसमें विंध्यन कगार, दक्कन ट्रैप, मुकुंदरा पहाड़ियाँ और नदियाँ होने के कारण सर्वत्र धरातलीय एकरूपता नहीं पाई जाती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561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132/166</a:t>
            </a:r>
          </a:p>
        </p:txBody>
      </p:sp>
    </p:spTree>
  </p:cSld>
  <p:clrMapOvr>
    <a:masterClrMapping/>
  </p:clrMapOvr>
</p:sld>
</file>

<file path=ppt/slides/slide2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किस क्षेत्र में विंध्य पठार का विस्तार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उत्तर-पूर्व</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दक्षिण-पूर्व</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दक्षिण-पश्चिम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33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133/166</a:t>
            </a:r>
          </a:p>
        </p:txBody>
      </p:sp>
    </p:spTree>
  </p:cSld>
  <p:clrMapOvr>
    <a:masterClrMapping/>
  </p:clrMapOvr>
</p:sld>
</file>

<file path=ppt/slides/slide2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विंध्य पठार (विंध्यन कगार व हाड़ौती का पठार) राजस्थान के &amp;apos;दक्षिण-पूर्व&amp;apos; भाग (कोटा, बूंदी, बारां, झालावाड़, करौली, धौलपुर, सवाई माधोपुर) में विस्तृत है। यह क्षेत्र विंध्याचल पर्वत श्रेणी का भाग है और बलुआ पत्थरों तथा लावे की बेसाल्ट चट्टानों से निर्मित है। उत्तर-पूर्व में शेखावाटी/अलवर हैं, दक्षिण में वागड़/मेवाड़ हैं और दक्षिण-पश्चिम में सिरोही/जालोर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33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133/166</a:t>
            </a:r>
          </a:p>
        </p:txBody>
      </p:sp>
    </p:spTree>
  </p:cSld>
  <p:clrMapOvr>
    <a:masterClrMapping/>
  </p:clrMapOvr>
</p:sld>
</file>

<file path=ppt/slides/slide2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में विन्ध्यन कगार किस क्षेत्र में पाए जाते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 झालावाड़ क्षेत्र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धौलपुर - करौली क्षेत्र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 भरतपुर क्षेत्र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 सवाई माधोपुर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06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134/166</a:t>
            </a:r>
          </a:p>
        </p:txBody>
      </p:sp>
    </p:spTree>
  </p:cSld>
  <p:clrMapOvr>
    <a:masterClrMapping/>
  </p:clrMapOvr>
</p:sld>
</file>

<file path=ppt/slides/slide2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धौलपुर - करौली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 झालावाड़ क्षेत्र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 भरतपुर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 सवाई माधोपुर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विंध्यन कगार भूमि (Vindhyan Scarpland) मुख्य रूप से चंबल और बनास नदियों के मध्य धौलपुर, करौली और सवाई माधोपुर जिलों में स्पष्ट रूप से दिखाई देती है। यह क्षेत्र लाल बलुआ पत्थर के बड़े-बड़े ढालदार कगारों के रूप में फैला हुआ है। कोटा-झालावाड़ मुख्यतः दक्कन लावा पठार के अंतर्गत आते हैं। अतः धौलपुर-करौली क्षेत्र विंध्यन कगार का प्रमुख क्षेत्र है और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06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134/166</a:t>
            </a:r>
          </a:p>
        </p:txBody>
      </p:sp>
    </p:spTree>
  </p:cSld>
  <p:clrMapOvr>
    <a:masterClrMapping/>
  </p:clrMapOvr>
</p:sld>
</file>

<file path=ppt/slides/slide2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कौन से स्थान राजस्थान के हाड़ौती पठार क्षेत्र में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कोटा, करौली</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चूरू, सीकर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टोंक, अजमेर, भरतपुर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जालोर,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788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135/166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थार मरुस्थल से प्रभावित क्षेत्रफल व जनसंख्या का प्रतिशत क्रमशः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 50%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61%, 40%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 60%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 70%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4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14/166</a:t>
            </a:r>
          </a:p>
        </p:txBody>
      </p:sp>
    </p:spTree>
  </p:cSld>
  <p:clrMapOvr>
    <a:masterClrMapping/>
  </p:clrMapOvr>
</p:sld>
</file>

<file path=ppt/slides/slide2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बूँदी, कोटा, करौली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चूरू, 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 अजमेर, 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जालोर,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हाड़ौती पठारी प्रदेश के अंतर्गत मुख्यतः कोटा, बूंदी, बारां, झालावाड़ और करौली/सवाई माधोपुर का डांग क्षेत्र आता है। विकल्प B (नागौर, चूरू, सीकर) शेखावाटी/नागौर उच्च भूमि का भाग हैं; विकल्प C (टोंक, अजमेर, भरतपुर) पूर्वी मैदान व अरावली के भाग हैं; और विकल्प D (बाड़मेर, जालोर, सिरोही) मरुस्थल व अरावली के भाग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788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135/166</a:t>
            </a:r>
          </a:p>
        </p:txBody>
      </p:sp>
    </p:spTree>
  </p:cSld>
  <p:clrMapOvr>
    <a:masterClrMapping/>
  </p:clrMapOvr>
</p:sld>
</file>

<file path=ppt/slides/slide2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136</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डग-गंगधार की उच्च भूमियाँ अवस्थित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अरावली प्रदेश</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 अरावली प्रदेश</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हाड़ौती पठारी प्रदेश</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उच्च भूमियाँ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12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136/166</a:t>
            </a:r>
          </a:p>
        </p:txBody>
      </p:sp>
    </p:spTree>
  </p:cSld>
  <p:clrMapOvr>
    <a:masterClrMapping/>
  </p:clrMapOvr>
</p:sld>
</file>

<file path=ppt/slides/slide2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हाड़ौती पठारी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अरावली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अरावली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उच्च भूमियाँ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डग-गंगधार की उच्च भूमियाँ (Dag-Gangdhar Uplands) हाड़ौती के पठारी प्रदेश के दक्षिण-पश्चिमी भाग (झालावाड़ जिले के दक्षिणी क्षेत्र) में अवस्थित हैं। यह क्षेत्र 450 मीटर ऊँचा पठारी उभार है जहाँ काली उपजाऊ मिट्टी पाई जाती है और चंबल व इसकी सहायक नदियाँ प्रवाहित होती हैं। अरावली और नागौर उच्च भूमियाँ पृथक भौगोलिक इकाइयाँ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12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136/166</a:t>
            </a:r>
          </a:p>
        </p:txBody>
      </p:sp>
    </p:spTree>
  </p:cSld>
  <p:clrMapOvr>
    <a:masterClrMapping/>
  </p:clrMapOvr>
</p:sld>
</file>

<file path=ppt/slides/slide2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घोड़े की नाल की आकृति वाली रामगढ़ पहाड़ी राजस्थान में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मुकन्दरा की पहाड़ियों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शाहबाद उच्च भूमि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डग-गंगधार की पहाड़ियों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गोडवाड़ प्रदेश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37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137/166</a:t>
            </a:r>
          </a:p>
        </p:txBody>
      </p:sp>
    </p:spTree>
  </p:cSld>
  <p:clrMapOvr>
    <a:masterClrMapping/>
  </p:clrMapOvr>
</p:sld>
</file>

<file path=ppt/slides/slide2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शाहबाद उच्च भूमि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मुकन्दरा की पहाड़ियों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डग-गंगधार की पहाड़ियों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गोडवाड़ प्रदेश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 जिले में स्थित &amp;apos;शाहबाद उच्च भूमि&amp;apos; क्षेत्र में घोड़े की नाल की आकृति (Horseshoe shaped) वाली रामगढ़ पहाड़ी स्थित है। इस पहाड़ी के मध्य में एक गर्त (रामगढ़ क्रेटर) स्थित है, जिसे उल्कापिंड के प्रभाव से निर्मित माना जाता है। मुकंदरा पहाड़ियाँ कोटा-झालावाड़ में हैं और डग-गंगधार झालावाड़ में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37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137/166</a:t>
            </a:r>
          </a:p>
        </p:txBody>
      </p:sp>
    </p:spTree>
  </p:cSld>
  <p:clrMapOvr>
    <a:masterClrMapping/>
  </p:clrMapOvr>
</p:sld>
</file>

<file path=ppt/slides/slide2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दक्षिण-पूर्वी राजस्थान में स्थित भौगोलिक प्रदेश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बांगड़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 बेसिन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बनास बेसिन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961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138/166</a:t>
            </a:r>
          </a:p>
        </p:txBody>
      </p:sp>
    </p:spTree>
  </p:cSld>
  <p:clrMapOvr>
    <a:masterClrMapping/>
  </p:clrMapOvr>
</p:sld>
</file>

<file path=ppt/slides/slide2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हाड़ौती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बांगड़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 बेसिन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बनास बेसिन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दक्षिण-पूर्वी भाग में स्थित भौगोलिक प्रदेश को &amp;apos;हाड़ौती का पठार&amp;apos; (दक्षिणी-पूर्वी लावा पठार) कहा जाता है। इस क्षेत्र में कोटा, बूंदी, बारां और झालावाड़ जिले शामिल हैं। बांगड़ प्रदेश अर्ध-शुष्क मरुस्थल है, माही बेसिन दक्षिणी मैदानी भाग है और बनास बेसिन मध्य-पूर्वी मैदानी भाग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961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138/166</a:t>
            </a:r>
          </a:p>
        </p:txBody>
      </p:sp>
    </p:spTree>
  </p:cSld>
  <p:clrMapOvr>
    <a:masterClrMapping/>
  </p:clrMapOvr>
</p:sld>
</file>

<file path=ppt/slides/slide2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दक्षिण-पूर्वी मैदान (हाड़ौती पठार) से संबंधित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685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139/166</a:t>
            </a:r>
          </a:p>
        </p:txBody>
      </p:sp>
    </p:spTree>
  </p:cSld>
  <p:clrMapOvr>
    <a:masterClrMapping/>
  </p:clrMapOvr>
</p:sld>
</file>

<file path=ppt/slides/slide2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 जिला राजस्थान के दक्षिण-पूर्वी हाड़ौती पठार प्रदेश का एक प्रमुख हिस्सा है (कोटा, बूंदी, बारां, झालावाड़)। सिरोही दक्षिणी अरावली का भाग है, अजमेर मध्य अरावली का भाग है और अलवर उत्तरी अरावली का भाग है। अतः बारां हाड़ौती पठार से संबंधित है और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685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139/166</a:t>
            </a:r>
          </a:p>
        </p:txBody>
      </p:sp>
    </p:spTree>
  </p:cSld>
  <p:clrMapOvr>
    <a:masterClrMapping/>
  </p:clrMapOvr>
</p:sld>
</file>

<file path=ppt/slides/slide2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एक राजस्थान के दक्षिणी-पूर्वी पठार प्रदेश का भाग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अर्द्धचन्द्राकार पर्वत श्रेणियाँ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देवगढ़ पीडमाण्ट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शाहबाद उच्च स्थल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डग-गंगधार के उच्च क्षेत्र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410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140/166</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61%, 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 60%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 70%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आयोग एवं प्रामाणिक भौगोलिक अध्ययनों के अनुसार थार मरुस्थल (उत्तर-पश्चिमी मरुस्थलीय प्रदेश) राजस्थान के कुल भौगोलिक क्षेत्रफल का लगभग 61.11% भाग (1,75,000 वर्ग किमी.) आच्छादित करता है। इस विशाल मरुस्थलीय क्षेत्र में राज्य की कुल जनसंख्या का लगभग 40% भाग निवास करता है। यह विश्व का सर्वाधिक जनघनत्व एवं सर्वाधिक जैव विविधता वाला मरुस्थल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4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14/166</a:t>
            </a:r>
          </a:p>
        </p:txBody>
      </p:sp>
    </p:spTree>
  </p:cSld>
  <p:clrMapOvr>
    <a:masterClrMapping/>
  </p:clrMapOvr>
</p:sld>
</file>

<file path=ppt/slides/slide2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देवगढ़ पीडमाण्ट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अर्द्धचन्द्राकार पर्वत श्रेणियाँ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शाहबाद उच्च स्थल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डग-गंगधार के उच्च क्षेत्र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&amp;apos;देवगढ़ पीडमोंट मैदान&amp;apos; (Deogarh Piedmont Plain) राजसमंद जिले के देवगढ़ के आसपास स्थित बनास बेसिन के मेवाड़ मैदानी भाग का हिस्सा है, यह हाड़ौती पठार का भाग नहीं है। अर्द्धचन्द्राकार पहाड़ियाँ (बूंदी व मुकंदरा हिल्स), शाहबाद उच्च स्थल (बारां) और डग-गंगधार उच्च क्षेत्र (झालावाड़) तीनों हाड़ौती पठारी प्रदेश के प्रमुख गौण भाग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410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140/166</a:t>
            </a:r>
          </a:p>
        </p:txBody>
      </p:sp>
    </p:spTree>
  </p:cSld>
  <p:clrMapOvr>
    <a:masterClrMapping/>
  </p:clrMapOvr>
</p:sld>
</file>

<file path=ppt/slides/slide2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कौनसा भौगोलिक अंचल मालवा के पठार का विस्तार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चंबल का मैदान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 का मैदान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भोराट का पठार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13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141/166</a:t>
            </a:r>
          </a:p>
        </p:txBody>
      </p:sp>
    </p:spTree>
  </p:cSld>
  <p:clrMapOvr>
    <a:masterClrMapping/>
  </p:clrMapOvr>
</p:sld>
</file>

<file path=ppt/slides/slide2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हाड़ौती का पठार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चंबल का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का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का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&amp;apos;हाड़ौती का पठार&amp;apos; (दक्षिणी-पूर्वी पठार) मध्य प्रदेश के मालवा के पठार का ही उत्तर-पश्चिमी विस्तार है। यह बेसाल्ट लावा चट्टानों और विंध्यन शैल समूहों से निर्मित मध्यवर्ती उच्च भूमि का भाग है। चंबल का मैदान मैदानी भाग है, लूनी का मैदान मरुस्थल है और भोराट का पठार अरावली का भाग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13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141/166</a:t>
            </a:r>
          </a:p>
        </p:txBody>
      </p:sp>
    </p:spTree>
  </p:cSld>
  <p:clrMapOvr>
    <a:masterClrMapping/>
  </p:clrMapOvr>
</p:sld>
</file>

<file path=ppt/slides/slide2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डग-गंगधार उच्च प्रदेश, राजस्थान के किस भौतिक विभाग के अंतर्गत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पर्वतीय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पठारी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 मैदानी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पश्चिमी मरुस्थलीय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85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142/166</a:t>
            </a:r>
          </a:p>
        </p:txBody>
      </p:sp>
    </p:spTree>
  </p:cSld>
  <p:clrMapOvr>
    <a:masterClrMapping/>
  </p:clrMapOvr>
</p:sld>
</file>

<file path=ppt/slides/slide2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दक्षिण-पूर्वी पठारी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पर्वतीय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पश्चिमी मरुस्थलीय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डग-गंगधार उच्च प्रदेश झालावाड़ जिले में स्थित है, जो राजस्थान के &amp;apos;दक्षिण-पूर्वी पठारी प्रदेश&amp;apos; (हाड़ौती पठार) का एक उप-भौतिक विभाग है। यह क्षेत्र लावा निर्मित काली मिट्टी से युक्त पठारी भाग है। अरावली, पूर्वी मैदान और पश्चिमी मरुस्थल राजस्थान के अन्य three मुख्य भौतिक विभाग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85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142/166</a:t>
            </a:r>
          </a:p>
        </p:txBody>
      </p:sp>
    </p:spTree>
  </p:cSld>
  <p:clrMapOvr>
    <a:masterClrMapping/>
  </p:clrMapOvr>
</p:sld>
</file>

<file path=ppt/slides/slide2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एकमात्र स्थलीय उल्कापिंड प्रहार क्रेटर (Meteorite Impact Crater - M.I.C.)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बारां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अलवर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झुंझुनूँ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सीकर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58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143/166</a:t>
            </a:r>
          </a:p>
        </p:txBody>
      </p:sp>
    </p:spTree>
  </p:cSld>
  <p:clrMapOvr>
    <a:masterClrMapping/>
  </p:clrMapOvr>
</p:sld>
</file>

<file path=ppt/slides/slide2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रामगढ़, 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रामगढ़, अलवर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रामगढ़, झुंझुनूँ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रामगढ़, सीकर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एकमात्र और भारत का तीसरा मान्यता प्राप्त उल्कापिंड प्रहार क्रेटर &amp;apos;रामगढ़&amp;apos; (बारां जिले) में स्थित है। लगभग 3.2 किमी. व्यास वाली यह घोड़े की नाल की आकृति की संरचना लाखों वर्ष पूर्व अंतरिक्ष से गिरे उल्कापिंड के प्रभाव (Meteorite Impact) से बनी मानी जाती है। इसे अर्थ इम्पैक्ट डेटाबेस द्वारा वैश्विक भू-विरासत स्थल के रूप में मान्यता दी गई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58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143/166</a:t>
            </a:r>
          </a:p>
        </p:txBody>
      </p:sp>
    </p:spTree>
  </p:cSld>
  <p:clrMapOvr>
    <a:masterClrMapping/>
  </p:clrMapOvr>
</p:sld>
</file>

<file path=ppt/slides/slide2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विश्व धरोहर/भू-विरासत स्थल रामगढ़ क्रेटर कहाँ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बूँदी</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30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144/166</a:t>
            </a:r>
          </a:p>
        </p:txBody>
      </p:sp>
    </p:spTree>
  </p:cSld>
  <p:clrMapOvr>
    <a:masterClrMapping/>
  </p:clrMapOvr>
</p:sld>
</file>

<file path=ppt/slides/slide2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रामगढ़ क्रेटर बारां जिले की मांगरोल तहसील के पास रामगढ़ गाँव में स्थित है। इसे इंटरनेशनल सोसाइटी ऑफ कनाडा द्वारा विश्व के 200वें भू-विरासत क्रेटर के रूप में मान्यता दी गई है। कोटा, झालावाड़ और बूंदी हाड़ौती के अन्य जिले हैं, परंतु यह विशिष्ट क्रेटर बारां जिले में स्थित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30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144/166</a:t>
            </a:r>
          </a:p>
        </p:txBody>
      </p:sp>
    </p:spTree>
  </p:cSld>
  <p:clrMapOvr>
    <a:masterClrMapping/>
  </p:clrMapOvr>
</p:sld>
</file>

<file path=ppt/slides/slide2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प्रथम जैव-विरासत स्थल (Bio-heritage site) किसे घोषित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 झील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रामगढ़ क्रेटर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पोखरण रेंज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लूणकरणसर स्थल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03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145/166</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लगभग कितने प्रतिशत भू-भाग मरूस्थलों से घिरा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6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15/166</a:t>
            </a:r>
          </a:p>
        </p:txBody>
      </p:sp>
    </p:spTree>
  </p:cSld>
  <p:clrMapOvr>
    <a:masterClrMapping/>
  </p:clrMapOvr>
</p:sld>
</file>

<file path=ppt/slides/slide2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रामगढ़ क्रेटर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 झील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पोखरण रेंज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लूणकरणसर स्थल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 जिले में स्थित &amp;apos;रामगढ़ क्रेटर&amp;apos; (Ramgarh Crater) को इसकी अद्वितीय भू-वैज्ञानिक संरचना, उल्कापिंड निर्मित गर्त तथा जैविक एवं पुरातात्विक महत्व के कारण राजस्थान का पहला राज्य जैव-विरासत स्थल (Bio-heritage Site) घोषित किया गया है। राजसमंद, पोखरण और लूणकरणसर अन्य महत्वपूर्ण भौगोलिक/ऐतिहासिक स्थल हैं, परंतु प्रथम जैव-विरासत स्थल रामगढ़ क्रेटर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03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145/166</a:t>
            </a:r>
          </a:p>
        </p:txBody>
      </p:sp>
    </p:spTree>
  </p:cSld>
  <p:clrMapOvr>
    <a:masterClrMapping/>
  </p:clrMapOvr>
</p:sld>
</file>

<file path=ppt/slides/slide2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&amp;apos;बृहत सीमान्त भ्रंश&amp;apos; (Great Boundary Fault - GBF) किसके सहारे फैला हुआ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बूँदी - सवाईमाधोपुर की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की पहाड़ियाँ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अलवर की पहाड़ियाँ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शेखावाटी - तोरावाटी की पहाड़ियाँ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75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146/166</a:t>
            </a:r>
          </a:p>
        </p:txBody>
      </p:sp>
    </p:spTree>
  </p:cSld>
  <p:clrMapOvr>
    <a:masterClrMapping/>
  </p:clrMapOvr>
</p:sld>
</file>

<file path=ppt/slides/slide2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बूँदी - सवाईमाधोपुर की पहाड़ियाँ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की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की पहाड़ियाँ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 - तोरावाटी की पहाड़ियाँ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&amp;apos;बृहत सीमान्त भ्रंश&amp;apos; (Great Boundary Fault) अरावली और विंध्याचल पर्वतमालाओं के मिलन स्थल पर स्थित एक प्रमुख भू-वैज्ञानिक भ्रंश रेखा है। यह मुख्यतः चित्तौड़गढ़ से शुरू होकर बूंदी और सवाई माधोपुर की पहाड़ियों के सहारे-सहारे धौलपुर और करौली तक फैली हुई है। उदयपुर, अलवर और शेखावाटी अरावली के आंतरिक भाग हैं जहाँ यह भ्रंश नहीं गुजरता।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75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146/166</a:t>
            </a:r>
          </a:p>
        </p:txBody>
      </p:sp>
    </p:spTree>
  </p:cSld>
  <p:clrMapOvr>
    <a:masterClrMapping/>
  </p:clrMapOvr>
</p:sld>
</file>

<file path=ppt/slides/slide2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वृहत / महान सीमा-भ्रंश (Great Boundary Fault) राजस्थान के किस भाग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दक्षिण-पूर्वी</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उत्तर-पश्चिम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दक्षिण-पश्चिम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48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147/166</a:t>
            </a:r>
          </a:p>
        </p:txBody>
      </p:sp>
    </p:spTree>
  </p:cSld>
  <p:clrMapOvr>
    <a:masterClrMapping/>
  </p:clrMapOvr>
</p:sld>
</file>

<file path=ppt/slides/slide2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उत्तर-पश्चिम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महान सीमा भ्रंश (GBF) राजस्थान के &amp;apos;दक्षिण-पूर्वी&amp;apos; भाग में विस्तृत है। यह भ्रंश रेखा चित्तौड़गढ़, बूंदी, कोटा, सवाई माधोपुर, करौली और धौलपुर जिलों से होकर गुजरती है, जो राज्य का दक्षिण-पूर्वी अंचल है। यह अरावली को विंध्यन कगार भूमि से अलग करता है। उत्तर-पश्चिम मरुस्थल है और दक्षिण-पश्चिम अरावली का विस्तार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48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147/166</a:t>
            </a:r>
          </a:p>
        </p:txBody>
      </p:sp>
    </p:spTree>
  </p:cSld>
  <p:clrMapOvr>
    <a:masterClrMapping/>
  </p:clrMapOvr>
</p:sld>
</file>

<file path=ppt/slides/slide2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महान सीमा भ्रंश निम्नलिखित में से किस जिले में से नहीं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सवाई माधोपुर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20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148/166</a:t>
            </a:r>
          </a:p>
        </p:txBody>
      </p:sp>
    </p:spTree>
  </p:cSld>
  <p:clrMapOvr>
    <a:masterClrMapping/>
  </p:clrMapOvr>
</p:sld>
</file>

<file path=ppt/slides/slide2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सवाई माधोपुर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महान सीमा भ्रंश (GBF) उदयपुर जिले से होकर नहीं गुजरता है, क्योंकि यह भ्रंश रेखा दक्षिण-पूर्वी राजस्थान में चित्तौड़गढ़, उत्तरी कोटा, बूंदी, सवाई माधोपुर, करौली और धौलपुर जिलों के साथ-साथ विस्तृत है। उदयपुर अरावली के मुख्य पर्वतीय क्षेत्र में स्थित है। अतः उदयपुर से यह भ्रंश नहीं गुजरता और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20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148/166</a:t>
            </a:r>
          </a:p>
        </p:txBody>
      </p:sp>
    </p:spTree>
  </p:cSld>
  <p:clrMapOvr>
    <a:masterClrMapping/>
  </p:clrMapOvr>
</p:sld>
</file>

<file path=ppt/slides/slide2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महान सीमा भ्रंश राजस्थान के किस जिले से होकर नहीं गुजरता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सवाईमाधोपुर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92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149/166</a:t>
            </a:r>
          </a:p>
        </p:txBody>
      </p:sp>
    </p:spTree>
  </p:cSld>
  <p:clrMapOvr>
    <a:masterClrMapping/>
  </p:clrMapOvr>
</p:sld>
</file>

<file path=ppt/slides/slide2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सवाईमाधोपुर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महान सीमा भ्रंश (GBF) का स्पष्ट विस्तार चित्तौड़गढ़ (बेगूँ/भैंसरोड़गढ़), बूंदी, उत्तरी कोटा, सवाई माधोपुर, करौली और धौलपुर जिलों में देखा जा सकता है। भीलवाड़ा जिला इसके मुख्य भ्रंश रेखा के विस्तार मार्ग में सम्मिलित नहीं है। अतः भीलवाड़ा सही उत्तर है और विकल्प D उपयुक्त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92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149/166</a:t>
            </a:r>
          </a:p>
        </p:txBody>
      </p:sp>
    </p:spTree>
  </p:cSld>
  <p:clrMapOvr>
    <a:masterClrMapping/>
  </p:clrMapOvr>
</p:sld>
</file>

<file path=ppt/slides/slide2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में डेकन ट्रैप (Deccan Trap) के शैल समूह मुख्य रूप से कहाँ विद्यमान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डूंगरपुर-उदयपुर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नागौर-जोधपुर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झालावाड़-कोटा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चित्तौड़गढ़-भीलवाड़ा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65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150/166</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 सी. मिश्रा ने कितने भौगोलिक प्रदेशों में बाँटा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पाँच</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2/166</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लगभग 61 प्रतिशत भू-भाग मरुस्थल (थार के रेगिस्तान) से आच्छादित है। इस प्रदेश का विस्तार राज्य के उत्तर-पश्चिम एवं पश्चिमी भाग में है। इसमें मुख्य रूप से 12 पारंपरिक मरुस्थलीय जिले आते थे, जो नवीन पुनर्गठन के बाद 16 जिलों में विस्तृत हैं। मरुस्थल मुक्त क्षेत्र राज्य का लगभग 39% भाग (अरावली, पूर्वी मैदान एवं हाड़ौती पठार)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6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15/166</a:t>
            </a:r>
          </a:p>
        </p:txBody>
      </p:sp>
    </p:spTree>
  </p:cSld>
  <p:clrMapOvr>
    <a:masterClrMapping/>
  </p:clrMapOvr>
</p:sld>
</file>

<file path=ppt/slides/slide3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झालावाड़-कोटा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डूंगरपुर-उदयपुर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नागौर-जोधपुर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चित्तौड़गढ़-भीलवाड़ा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डेकन ट्रैप (दक्कन लावा पठार) के शैल समूह मुख्य रूप से दक्षिणी-पूर्वी हाड़ौती पठार क्षेत्र के झालावाड़ और कोटा जिलों में विद्यमान हैं। ये चट्टानें क्रिटेशियस काल में दरारी ज्वालामुखी उद्भेदन से निकले बेसाल्टिक लावे के ठंडे होने से बनी हैं, जिनसे काली कछारी मृदा का निर्माण हुआ है। डूंगरपुर-उदयपुर अरावली शैल समूह हैं और नागौर-जोधपुर मरुस्थलीय अवसादी शैल समूह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65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150/166</a:t>
            </a:r>
          </a:p>
        </p:txBody>
      </p:sp>
    </p:spTree>
  </p:cSld>
  <p:clrMapOvr>
    <a:masterClrMapping/>
  </p:clrMapOvr>
</p:sld>
</file>

<file path=ppt/slides/slide3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मालानी आग्नेय शैल-समूह के कारण कौनसा उद्योग पनपा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मकराना संगमरमर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 स्टोन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 पाइराइट</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 ग्रेनाइट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37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151/166</a:t>
            </a:r>
          </a:p>
        </p:txBody>
      </p:sp>
    </p:spTree>
  </p:cSld>
  <p:clrMapOvr>
    <a:masterClrMapping/>
  </p:clrMapOvr>
</p:sld>
</file>

<file path=ppt/slides/slide3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मकराना संगमरमर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स्टोन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 पाइराइट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ग्रेनाइट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गलत विकल्प संशोधन: मालानी आग्नेय शैल समूह (Malani Igneous Suite) जालोर एवं बाड़मेर/बालोतरा क्षेत्र में विस्तृत है, जिसके अंतर्गत ग्रेनाइट एवं रायोलाइट चट्टानों का निर्माण हुआ है। इन शैलों की प्रचुरता के कारण जालोर में &amp;apos;जालौर ग्रेनाइट उद्योग&amp;apos; (विकल्प D) अत्यधिक पनपा है और जालोर को &amp;apos;ग्रेनाइट सिटी&amp;apos; कहा जाता है। (संशोधित व्याख्या: विकल्प D सही उत्तर है)। मकराना में संगमरमर कायांतरित चट्टान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37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151/166</a:t>
            </a:r>
          </a:p>
        </p:txBody>
      </p:sp>
    </p:spTree>
  </p:cSld>
  <p:clrMapOvr>
    <a:masterClrMapping/>
  </p:clrMapOvr>
</p:sld>
</file>

<file path=ppt/slides/slide3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जालोर-सिवाना की पहाड़ियाँ मुख्यतः बनी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स्लेट से</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पेग्मेटाइट से</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ग्रेनाइट तथा रायोलाइट से</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क्वार्ट्जाइट 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10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152/166</a:t>
            </a:r>
          </a:p>
        </p:txBody>
      </p:sp>
    </p:spTree>
  </p:cSld>
  <p:clrMapOvr>
    <a:masterClrMapping/>
  </p:clrMapOvr>
</p:sld>
</file>

<file path=ppt/slides/slide3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जालौर ग्रेनाइट तथा रायोलाइट 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स्लेट 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पेग्मेटाइट 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क्वार्ट्जाइट 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जालोर और सिवाना (बालोतरा) की गुंबदाकार पहाड़ियाँ मुख्य रूप से मालानी आग्नेय शैल समूह के अंतर्गत आने वाले &amp;apos;जालोर ग्रेनाइट तथा रायोलाइट&amp;apos; (Granite &amp;amp; Rhyolite) चट्टानों से निर्मित हैं। ये चट्टानें प्री-कैम्ब्रियन काल के ज्वालामुखी उद्गार के फलस्वरूप बनी थीं। अरावली स्लेट और क्वार्ट्जाइट अरावली पर्वतमाला की मुख्य चट्टानें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10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152/166</a:t>
            </a:r>
          </a:p>
        </p:txBody>
      </p:sp>
    </p:spTree>
  </p:cSld>
  <p:clrMapOvr>
    <a:masterClrMapping/>
  </p:clrMapOvr>
</p:sld>
</file>

<file path=ppt/slides/slide3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जालोर ग्रेनाइट से निर्मित पहाड़ियों की आकृति कैसी होती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गुम्बदाकार (Inselberg)</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चौकोर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रेखीय</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कोई नहीं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82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153/166</a:t>
            </a:r>
          </a:p>
        </p:txBody>
      </p:sp>
    </p:spTree>
  </p:cSld>
  <p:clrMapOvr>
    <a:masterClrMapping/>
  </p:clrMapOvr>
</p:sld>
</file>

<file path=ppt/slides/slide3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गुम्बदाकार (Inselberg)</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रेखीय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कोई नहीं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जालोर ग्रेनाइट से निर्मित पहाड़ियाँ भू-आकृतिक दृष्टि से गुम्बदाकार (Dome-shaped) अथवा &amp;apos;इन्सेलबर्ग&amp;apos; (Inselberg) के रूप में पाई जाती हैं। ये मरुस्थलीय समतल धरातल पर अकेले उभरे हुए चट्टानी टीलों के रूप में दिखाई देती हैं, जिन्हें जसवंतपुरा की पहाड़ियाँ व सुंधा पर्वत के नाम से भी जाना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82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153/166</a:t>
            </a:r>
          </a:p>
        </p:txBody>
      </p:sp>
    </p:spTree>
  </p:cSld>
  <p:clrMapOvr>
    <a:masterClrMapping/>
  </p:clrMapOvr>
</p:sld>
</file>

<file path=ppt/slides/slide3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निम्नांकित में से कौनसी आग्नेय चट्टानें जालोर क्षेत्र में पाई जाती हैं? 1. गैब्रो 2. ग्रेनाइट 3. रायोलाइट 4. बेसाल्ट</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एवं 2</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एवं 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एवं 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एवं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55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154/166</a:t>
            </a:r>
          </a:p>
        </p:txBody>
      </p:sp>
    </p:spTree>
  </p:cSld>
  <p:clrMapOvr>
    <a:masterClrMapping/>
  </p:clrMapOvr>
</p:sld>
</file>

<file path=ppt/slides/slide3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 एवं 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एवं 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एवं 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एवं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जालोर एवं सिवाना क्षेत्र के मालानी आग्नेय शैल समूह के अंतर्गत मुख्य रूप से &amp;apos;ग्रेनाइट&amp;apos; (Granite) और &amp;apos;रायोलाइट&amp;apos; (Rhyolite) चट्टानें पाई जाती हैं। गैब्रो और बेसाल्ट जालोर की प्रमुख आग्नेय चट्टानें नहीं हैं (बेसाल्ट हाड़ौती में पाया जाता है)। अतः 2 एवं 3 सही कूट हैं और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55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154/166</a:t>
            </a:r>
          </a:p>
        </p:txBody>
      </p:sp>
    </p:spTree>
  </p:cSld>
  <p:clrMapOvr>
    <a:masterClrMapping/>
  </p:clrMapOvr>
</p:sld>
</file>

<file path=ppt/slides/slide3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मालानी पहाड़ी श्रृंखला किन जिलों में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 - बाड़मेर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 पाली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 बाड़मेर (बालोतरा)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पाली - 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7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155/166</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अरावली श्रृंखला के पश्चिमी व उत्तर-पश्चिम में स्थित 12 जिलों में राज्य की कितने प्रतिशत जनसंख्या निवास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8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16/166</a:t>
            </a:r>
          </a:p>
        </p:txBody>
      </p:sp>
    </p:spTree>
  </p:cSld>
  <p:clrMapOvr>
    <a:masterClrMapping/>
  </p:clrMapOvr>
</p:sld>
</file>

<file path=ppt/slides/slide3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जालौर - बाड़मेर (बालोतरा)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 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 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मालानी पहाड़ी श्रृंखला और मालानी रायोलाइट्स का विस्तार मुख्य रूप से जालोर और बाड़मेर (तथा नवीन बालोतरा) जिलों में पाया जाता है। यह क्षेत्र मालानी आग्नेय शैल समूह के लिए भू-वैज्ञानिक रूप से प्रसिद्ध है जहाँ जालोर ग्रेनाइट और सिवाना की पहाड़ियाँ फैली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7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155/166</a:t>
            </a:r>
          </a:p>
        </p:txBody>
      </p:sp>
    </p:spTree>
  </p:cSld>
  <p:clrMapOvr>
    <a:masterClrMapping/>
  </p:clrMapOvr>
</p:sld>
</file>

<file path=ppt/slides/slide3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सेन्दड़ा स्टेशन (पाली) के पास चट्टानें किस विशिष्ट आकृति में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भूसाकार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भेषाकार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सर्पाकार (Serpentine shape)</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कोई नहीं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0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156/166</a:t>
            </a:r>
          </a:p>
        </p:txBody>
      </p:sp>
    </p:spTree>
  </p:cSld>
  <p:clrMapOvr>
    <a:masterClrMapping/>
  </p:clrMapOvr>
</p:sld>
</file>

<file path=ppt/slides/slide3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सर्पाकार (Serpentine shape)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भेषाकार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कोई नहीं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पाली जिले में स्थित सेन्दड़ा रेलवे स्टेशन के आसपास अरावली की ग्रेनाइट चट्टानें वायु एवं जल के अपरदन के कारण विशिष्ट &amp;apos;सर्पाकार&amp;apos; (Serpentine/Snake shape) तथा हाथी की आकृति जैसी विलक्षण भू-आकृतियों में पाई जाती हैं। यह प्राकृतिक चट्टानी संरचना पर्यटकों एवं भू-वैज्ञानिकों के लिए आकर्षण का केंद्र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0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156/166</a:t>
            </a:r>
          </a:p>
        </p:txBody>
      </p:sp>
    </p:spTree>
  </p:cSld>
  <p:clrMapOvr>
    <a:masterClrMapping/>
  </p:clrMapOvr>
</p:sld>
</file>

<file path=ppt/slides/slide3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भौगोलिक शब्दावली में &amp;apos;बागर&amp;apos; और &amp;apos;मरु&amp;apos;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निकासी व्यवस्था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भौगोलिक क्षेत्र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सांस्कृतिक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 के नाम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72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157/166</a:t>
            </a:r>
          </a:p>
        </p:txBody>
      </p:sp>
    </p:spTree>
  </p:cSld>
  <p:clrMapOvr>
    <a:masterClrMapping/>
  </p:clrMapOvr>
</p:sld>
</file>

<file path=ppt/slides/slide3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भौगोलिक क्षेत्र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निकासी व्यवस्था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सांस्कृतिक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 के नाम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प्रादेशिक भूगोल में &amp;apos;मरु&amp;apos; मरुस्थलीय शुष्क प्रदेश को, &amp;apos;मेरू&amp;apos; अरावली पर्वतीय प्रदेश को, &amp;apos;माल&amp;apos; पठारी भाग को तथा &amp;apos;बागर/बांगर&amp;apos; अरावली व मरुस्थल के मध्य के अर्द्ध-शुष्क मैदानी क्षेत्र को संदर्भित करने वाले पारंपरिक &amp;apos;भौगोलिक क्षेत्र&amp;apos; (Geographical Regions) हैं। अतः ये राजस्थान के भौगोलिक प्रदेशों के नाम हैं और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72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157/166</a:t>
            </a:r>
          </a:p>
        </p:txBody>
      </p:sp>
    </p:spTree>
  </p:cSld>
  <p:clrMapOvr>
    <a:masterClrMapping/>
  </p:clrMapOvr>
</p:sld>
</file>

<file path=ppt/slides/slide3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जुरासिक युग की चट्टानें राजस्थान के किन जिलों में मुख्य रूप से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एवं टोंक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 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 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44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158/166</a:t>
            </a:r>
          </a:p>
        </p:txBody>
      </p:sp>
    </p:spTree>
  </p:cSld>
  <p:clrMapOvr>
    <a:masterClrMapping/>
  </p:clrMapOvr>
</p:sld>
</file>

<file path=ppt/slides/slide3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 - 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एवं टोंक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 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जुरासिक काल (Mesozoic era, लगभग 180 मिलियन वर्ष पूर्व) की अवसादी चट्टानें और लाठी श्रेणी के शैल समूह राजस्थान के &amp;apos;जैसलमेर और बाड़मेर&amp;apos; जिलों में पाए जाते हैं। इसी काल के पेड़-पौधों के जीवाश्म आकल वुड फॉसिल पार्क (जैसलमेर) में संरक्षित हैं और इसी बेल्ट में खनिज तेल व गैस के भंडार स्थित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44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158/166</a:t>
            </a:r>
          </a:p>
        </p:txBody>
      </p:sp>
    </p:spTree>
  </p:cSld>
  <p:clrMapOvr>
    <a:masterClrMapping/>
  </p:clrMapOvr>
</p:sld>
</file>

<file path=ppt/slides/slide3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का सूची-II से मिलान कीजिए तथा सही कूट का चयन कीजिए: सूची-I: सूची-I: A. बरखान B. लाठी श्रृंखला C. इंसेलबर्ग D. प्लाया सूची-II: 1. आबू पर्वत खंड 2. बालू का स्तूप 3. शुष्क/अस्थायी झील 4. भूगर्भिक जलपट्टी</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173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159/166</a:t>
            </a:r>
          </a:p>
        </p:txBody>
      </p:sp>
    </p:spTree>
  </p:cSld>
  <p:clrMapOvr>
    <a:masterClrMapping/>
  </p:clrMapOvr>
</p:sld>
</file>

<file path=ppt/slides/slide3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है: A. बरखान - 2 (अर्द्धचन्द्राकार बालू का स्तूप), B. लाठी श्रृंखला - 4 (जैसलमेर में स्थित भूगर्भिक जलपट्टी), C. इंसेलबर्ग - 1 (गुम्बदाकार आबू पर्वत खंड), D. प्लाया - 3 (मरुस्थल की शुष्क/अस्थायी खारी झील)। अतः सही संयोजन A-2, B-4, C-1, D-3 है, जो विकल्प D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173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159/166</a:t>
            </a:r>
          </a:p>
        </p:txBody>
      </p:sp>
    </p:spTree>
  </p:cSld>
  <p:clrMapOvr>
    <a:masterClrMapping/>
  </p:clrMapOvr>
</p:sld>
</file>

<file path=ppt/slides/slide3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(भौतिक अंचल) का सूची-II (विशेषता) से मिलान कीजिए: सूची-I: सूची-I: A. मेवाड़ पर्वतीय क्षेत्र B. हाड़ौती पठार C. शेखावाटी प्रदेश D. घग्घर मैदान सूची-II: 1. मुकुन्दरा पहाड़ी 2. नाली 3. गिरवा 4. अन्तः प्रवाहित अपवाह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897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160/166</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अरावली पर्वतमाला के पश्चिम और उत्तर-पश्चिम में स्थित मरुस्थलीय क्षेत्र में राज्य की कुल 40 प्रतिशत जनसंख्या निवास करती है। राष्ट्रीय कृषि आयोग द्वारा घोषित 12 मरुस्थलीय जिलों में थार का मरुस्थल फैला हुआ है, जो राज्य के 61.11% भू-भाग पर स्थित है। इस प्रकार 61% क्षेत्रफल पर 40% जनसंख्या का घनत्व पाया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8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16/166</a:t>
            </a:r>
          </a:p>
        </p:txBody>
      </p:sp>
    </p:spTree>
  </p:cSld>
  <p:clrMapOvr>
    <a:masterClrMapping/>
  </p:clrMapOvr>
</p:sld>
</file>

<file path=ppt/slides/slide3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सही मिलान है: A. मेवाड़ पर्वतीय क्षेत्र - 3 (उदयपुर में तश्तरीनुमा &amp;apos;गिरवा&amp;apos; पहाड़ियाँ), B. हाड़ौती पठार - 1 (कोटा-झालावाड़ में स्थित &amp;apos;मुकुन्दरा पहाड़ी&amp;apos;), C. शेखावाटी प्रदेश - 4 (आंतरिक अपवाह तंत्र), D. घग्घर मैदान - 2 (घग्घर नदी का पाट &amp;apos;नाली&amp;apos;)। अतः सही उत्तर विकल्प B (A-3, B-1, C-4, D-2)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897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160/166</a:t>
            </a:r>
          </a:p>
        </p:txBody>
      </p:sp>
    </p:spTree>
  </p:cSld>
  <p:clrMapOvr>
    <a:masterClrMapping/>
  </p:clrMapOvr>
</p:sld>
</file>

<file path=ppt/slides/slide3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में से कौनसा युग्म सुमेलित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लूनी बेसिन - नेहड़</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घग्घर मैदान - नाली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शेखावाटी प्रदेश - जोहड़</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उच्च भूमियाँ - डोरा पर्वत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6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161/166</a:t>
            </a:r>
          </a:p>
        </p:txBody>
      </p:sp>
    </p:spTree>
  </p:cSld>
  <p:clrMapOvr>
    <a:masterClrMapping/>
  </p:clrMapOvr>
</p:sld>
</file>

<file path=ppt/slides/slide3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नागौर उच्च भूमियाँ - डोरा पर्वत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बेसिन - नेहड़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मैदान - नाली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शेखावाटी प्रदेश - जोहड़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विकल्प D सुमेलित नहीं है क्योंकि &amp;apos;डोरा पर्वत&amp;apos; (ऊँचाई 839 मी.) जालोर जिले में स्थित जसवंतपुरा पहाड़ियों का सर्वोच्च शिखर है, जो लूनी बेसिन का हिस्सा है, नागौर उच्च भूमि का नहीं। विकल्प A सत्य है कि जालोर-बाड़मेर में कच्छ के रण से सटा क्षेत्र &amp;apos;नेहड़&amp;apos; कहलाता है। विकल्प B सत्य है कि घग्घर का पाट &amp;apos;नाली&amp;apos; कहलाता है। विकल्प C सत्य है कि शेखावाटी में कच्चे कुएँ &amp;apos;जोहड़&amp;apos; कहलाते हैं। अतः विकल्प D गलत सुमेलित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6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161/166</a:t>
            </a:r>
          </a:p>
        </p:txBody>
      </p:sp>
    </p:spTree>
  </p:cSld>
  <p:clrMapOvr>
    <a:masterClrMapping/>
  </p:clrMapOvr>
</p:sld>
</file>

<file path=ppt/slides/slide3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सापेक्षिक दृष्टि से राजस्थान के निम्न भू-आकृतिक प्रदेशों का कौनसा भाग &amp;apos;अस्पष्ट अधर प्रवाह का क्षेत्र&amp;apos; (Indistinct Inflow Region) कहलाता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एवं उत्तर-पश्चिमी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दक्षिण-दक्षिणी पश्चिमी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3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162/166</a:t>
            </a:r>
          </a:p>
        </p:txBody>
      </p:sp>
    </p:spTree>
  </p:cSld>
  <p:clrMapOvr>
    <a:masterClrMapping/>
  </p:clrMapOvr>
</p:sld>
</file>

<file path=ppt/slides/slide3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एवं उत्तर-पश्चिमी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दक्षिण-दक्षिणी पश्चिमी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दक्षिण-पूर्वी पठारी प्रदेश (हाड़ौती पठार) को सापेक्षिक दृष्टि से &amp;apos;अस्पष्ट अधर प्रवाह का क्षेत्र&amp;apos; कहा जाता है। इस क्षेत्र की चट्टानी बनावट, विंध्यन कगारों और दक्कन लावे की परतदार ढाल संरचना के कारण धरातलीय जल प्रवाह भूमिगत कटावों और दरारों के साथ अनिश्चित दिशाओं में प्रवाहित होता है। अतः दक्षिण-पूर्वी क्षेत्र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3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162/166</a:t>
            </a:r>
          </a:p>
        </p:txBody>
      </p:sp>
    </p:spTree>
  </p:cSld>
  <p:clrMapOvr>
    <a:masterClrMapping/>
  </p:clrMapOvr>
</p:sld>
</file>

<file path=ppt/slides/slide3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भौतिक स्वरूप के संबंध में कौन-से कथन सत्य हैं? 1. हाड़ौती पठार पश्चिमोत्तर में मुख्य सीमा भ्रंश (GBF) द्वारा सीमांकित है। 2. पश्चिमी रेतीले मैदान का 41.50% क्षेत्र बालुकास्तूप मुक्त प्रदेश है। 3. संरचनात्मक दृष्टि से राजस्थान के भौतिक स्वरूप भारत के उत्तरी बृहत् मैदान और प्रायद्वीपीय पठार का हिस्सा हैं। 4. अरावली वर्तमान में अवशिष्ट पर्वतों के रूप में उपलब्ध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और 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और 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3 और 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0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163/166</a:t>
            </a:r>
          </a:p>
        </p:txBody>
      </p:sp>
    </p:spTree>
  </p:cSld>
  <p:clrMapOvr>
    <a:masterClrMapping/>
  </p:clrMapOvr>
</p:sld>
</file>

<file path=ppt/slides/slide3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 3 और 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और 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और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2, 3 और 4 सत्य हैं। पश्चिमी मरुस्थल का 41.50% भाग बालुकास्तूप मुक्त हम्मादा है (कथन 2)। राजस्थान के भौतिक विभाजन भारत के उत्तरी मैदान (मरुस्थल व पूर्वी मैदान) और प्रायद्वीपीय पठार (अरावली व हाड़ौती) के भाग हैं (कथन 3)। अरावली वर्तमान में अपरदित अवशिष्ट पर्वत है (कथन 4)। कथन 1 असत्य है क्योंकि हाड़ौती पठार पश्चिमोत्तर में अरावली और बनास मैदान से पृथक होता है और GBF इसके उत्तर-पश्चिम में फैला है। अतः सही कूट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0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163/166</a:t>
            </a:r>
          </a:p>
        </p:txBody>
      </p:sp>
    </p:spTree>
  </p:cSld>
  <p:clrMapOvr>
    <a:masterClrMapping/>
  </p:clrMapOvr>
</p:sld>
</file>

<file path=ppt/slides/slide3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भू-आकृतिक क्षेत्रों के बारे में निम्नलिखित कथनों में से कौन-से कथन उपयुक्त/सत्य हैं? 1. दक्षिण-पूर्व राजस्थान की भू-आकृति पठार और ऊपरमाल के नाम से भी जानी जाती है। 2. कोटा, बूँदी, बारां और झालावाड़ जिले हाड़ौती अंचल के भाग हैं। 3. करौली - सवाई माधोपुर विंध्य क्षेत्र के भाग हैं। 4. डूंगरपुर और बाँसवाड़ा बनास नदी बेसिन के भाग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और 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और 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3 और 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3 और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7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164/166</a:t>
            </a:r>
          </a:p>
        </p:txBody>
      </p:sp>
    </p:spTree>
  </p:cSld>
  <p:clrMapOvr>
    <a:masterClrMapping/>
  </p:clrMapOvr>
</p:sld>
</file>

<file path=ppt/slides/slide3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और 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और 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3 और 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3 और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1, 2 और 3 सत्य हैं। दक्षिण-पूर्वी पठार का बिजोलिया-भैंसरोड़गढ़ क्षेत्र ऊपरमाल कहलाता है (कथन 1)। कोटा, बूंदी, बारां, झालावाड़ हाड़ौती के four मुख्य जिले हैं (कथन 2)। करौली व सवाई माधोपुर विंध्यन कगार क्षेत्र में आते हैं (कथन 3)। कथन 4 असत्य है क्योंकि डूंगरपुर और बांसवाड़ा &amp;apos;माही नदी बेसिन&amp;apos; (वागड़/छप्पन मैदान) के भाग हैं, बनास बेसिन के नहीं। अतः सही कूट विकल्प A (1, 2, 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7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164/166</a:t>
            </a:r>
          </a:p>
        </p:txBody>
      </p:sp>
    </p:spTree>
  </p:cSld>
  <p:clrMapOvr>
    <a:masterClrMapping/>
  </p:clrMapOvr>
</p:sld>
</file>

<file path=ppt/slides/slide3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जल उपलब्धता के निम्न चरणों को सबसे शुष्क से सबसे आर्द्र (निम्नतम से उच्चतम जल उपलब्धता) के क्रम में व्यवस्थित कीजिए: 1. मरुस्थल (थार) 2. पूर्वी नदी मैदान 3. अरावली उच्च भूमि 4. नहरों के साथ सिंचित कमांड क्षेत्र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1, 2, 3, 4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2, 3, 4, 1</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1, 3, 2, 4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1, 3, 4, 2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95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165/166</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में मरुस्थल का विस्तार किस दिशा में हो रहा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 से पश्चिम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से उत्तर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पश्चिम से पूर्व</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से दक्षिण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31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17/166</a:t>
            </a:r>
          </a:p>
        </p:txBody>
      </p:sp>
    </p:spTree>
  </p:cSld>
  <p:clrMapOvr>
    <a:masterClrMapping/>
  </p:clrMapOvr>
</p:sld>
</file>

<file path=ppt/slides/slide3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1, 3, 2, 4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1, 2, 3, 4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2, 3, 4, 1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1, 3, 4, 2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जल उपलब्धता और वर्षा/सिंचाई के बढ़ते क्रम (सबसे शुष्क से सबसे आर्द्र) में व्यवस्थित करने पर: सबसे शुष्क थार मरुस्थल (1) है (वर्षा &amp;lt;20-40 सेमी.)। उससे अधिक जल उपलब्धता अरावली उच्च भूमि (3) में है (वर्षा 50-80 सेमी.)। उससे अधिक जल पूर्वी नदी मैदान (2) में है जहाँ नदियाँ व जलोढ़ जलप्रवाह है। सर्वाधिक जल उपलब्धता नहरों से सिंचित इंदिरा गांधी नहर कमांड क्षेत्र (4) में है। अतः सही अनुक्रम 1, 3, 2, 4 है, जो विकल्प C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95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165/166</a:t>
            </a:r>
          </a:p>
        </p:txBody>
      </p:sp>
    </p:spTree>
  </p:cSld>
  <p:clrMapOvr>
    <a:masterClrMapping/>
  </p:clrMapOvr>
</p:sld>
</file>

<file path=ppt/slides/slide3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उत्तर-पूर्वी राजस्थान को &amp;apos;मेवात&amp;apos; की संज्ञा सर्वप्रथम किस फारसी इतिहासकार/लेखक द्वारा दी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अलबरूनी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फैजी</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मिन्हाज-उस-सिराज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166/166</a:t>
            </a:r>
          </a:p>
        </p:txBody>
      </p:sp>
    </p:spTree>
  </p:cSld>
  <p:clrMapOvr>
    <a:masterClrMapping/>
  </p:clrMapOvr>
</p:sld>
</file>

<file path=ppt/slides/slide3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अलबरूनी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फैजी</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मिन्हाज-उस-सिराज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प्रसिद्ध मध्यकालीन फारसी विद्वान एवं इतिहासकार अलबरूनी (Al-Biruni) ने अपनी सुप्रसिद्ध पुस्तक &amp;apos;किताब-उल-हिंद&amp;apos; (Tarikh Al-Hind) में राजस्थान के उत्तर-पूर्वी अलवर-भरतपुर क्षेत्र को सर्वप्रथम &amp;apos;मेवात&amp;apos; (Mawat) नाम से संबोधित किया था। इस क्षेत्र में मेव समुदाय का बाहुल्य होने के कारण इसे मेवात कहा गया। अतः अलबरूनी ही वह प्रथम फारसी लेखक थे जिन्होंने यह संज्ञा दी।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166/166</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पश्चिम से पूर्व</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से पश्चिम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 से उत्तर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से दक्षिण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थार मरुस्थल का निरंतर विस्तार दक्षिण-पश्चिम एवं पश्चिम दिशा से उत्तर-पूर्व तथा पूर्व दिशा की ओर हो रहा है। दक्षिण-पश्चिम मानसूनी हवाओं के प्रभाव से रेत के टीलों का आगे बढ़ना तथा अरावली पर्वतमाला में पाए जाने वाले कटावों एवं दर्रों के माध्यम से बालू रेत का पूर्वी मैदानी भागों की ओर खिसकना 'मरुस्थल का मार्च' (March of Desert) कहलाता है। अतः मरुस्थल विस्तार की मुख्य दिशा पश्चिम से पूर्व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31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17/166</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पश्चिमी मरुस्थली क्षेत्र का क्षेत्रफल लगभग कितना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2,42,239 वर्ग किमी.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75,000 वर्ग किमी.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1,75,000 वर्ग किमी.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2,13,688 वर्ग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03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18/166</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1,75,000 वर्ग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2,42,239 वर्ग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75,000 वर्ग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2,13,688 वर्ग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पश्चिमी मरुस्थलीय प्रदेश का कुल क्षेत्रफल लगभग 1,75,000 वर्ग किलोमीटर है, जो राज्य के कुल भौगोलिक क्षेत्रफल (3,42,239 वर्ग किमी.) का लगभग 61.11 प्रतिशत है। इस मरुस्थलीय प्रदेश को मुख्यतः दो उपविभागों में बाँटा गया है: 1. शुष्क मरुस्थल (लगभग 1 लाख वर्ग किमी.) तथा 2. अर्द्धशुष्क मैदान/राजस्थान बांगर (लगभग 75,000 वर्ग किमी.)। अतः कुल मरुस्थलीय क्षेत्रफल 1,75,000 वर्ग किमी.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03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18/166</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गतिशील (Mobile) 'रेत के टीले' को राजस्थान की स्थानीय भाषा में क्या कहते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ढोर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रोहिड़ा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खेजड़ी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76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19/166</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धरियन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ढोर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रोहिड़ा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राजस्थान के जैसलमेर एवं थार मरुस्थल क्षेत्र में वायु के तीव्र प्रवाह से निरंतर अपना स्थान बदलने वाले अत्यधिक गतिशील बालुका स्तूपों (हवा द्वारा स्थानांतरित रेत के टीलों) को स्थानीय भाषा में 'धरियन' या 'धरियान' कहा जाता है। विकल्प B (रोहिड़ा) राजस्थान का राज्य पुष्प है। विकल्प C (खेजड़ी) राजस्थान का राज्य वृक्ष है। विकल्प A (ढोर) स्थानीय पशुधन को संदर्भित करता है। अतः गतिशील रेत के टीलों के लिए प्रयुक्त सही स्थानीय शब्द 'धरियन'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76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19/166</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पश्चिमी राजस्थान में वायु द्वारा निर्मित झीलें कहलाती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धरियान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ढांड</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8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20/166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 वी. सी. मिश्रा ने नेशनल बुक ट्रस्ट द्वारा 1967 में प्रकाशित अपनी पुस्तक 'राजस्थान का भूगोल' में राज्य का प्रथम भौगोलिक विभाजन प्रस्तुत करते हुए इसे कुल 7 भौगोलिक प्रदेशों में विभक्त किया था। ये सात प्रदेश हैं: 1. पश्चिमी शुष्क प्रदेश, 2. अर्द्ध-शुष्क प्रदेश, 3. नहरी प्रदेश, 4. अरावली प्रदेश, 5. पूर्वी कृषि-औद्योगिक प्रदेश, 6. दक्षिणी-पूर्वी कृषि प्रदेश, तथा 7. चम्बल बीहड़ प्रदेश। विकल्प A (दो प्रदेश) डॉ. रामलोचन सिंह द्वारा प्रस्तुत विभाजन को दर्शाता है। विकल्प B (चार प्रदेश) डॉ. हरिमोहन सक्सेना द्वारा वर्गीकृत प्रामाणिक भौतिक विभाजनों को दर्शाता है। विकल्प C (पाँच प्रदेश) सामान्य जलवायु विभाजनों को व्यक्त करता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2/166</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ढांड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धरियान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राजस्थान के शुष्क मरुस्थल में पवनों के अपरदन एवं घर्षण कार्य से बने गर्तों में वर्षा का जल एकत्र होने से निर्मित अस्थायी खारे पानी की झीलों या अवदाबों को स्थानीय भाषा में 'ढांड' या 'प्लाया' कहा जाता है। विकल्प A (धरियान) गतिशील बालुका स्तूपों को कहते हैं। विकल्प C (धोरा) सामान्य रेत के टीलों को कहा जाता है। अतः वायु द्वारा निर्मित अस्थायी झीलों को 'ढांड'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8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20/166</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'ढांड' संदर्भित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सरस्वती नदी का आधार तल</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थार मरुस्थल के चारागाह क्षेत्र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नागोरी उच्च भूमि में स्थाई बालुका स्तूप</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थार के मरुस्थल में अस्थाई झील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21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21/166</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थार के मरुस्थल में अस्थाई झील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सरस्वती नदी का आधार तल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 मरुस्थल के चारागाह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 उच्च भूमि में स्थाई बालुका स्तूप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'ढांड' थार के मरुस्थल में दो बालुका स्तूपों के मध्य स्थित निम्न भूमि या गर्तों में वर्षा जल एकत्र होने से निर्मित खारे पानी की अस्थायी झीलों (प्लाया झीलों) को कहा जाता है। मरुस्थलीय क्षेत्रों में वर्षाकाल के पश्चात जल वाष्पीकृत होने पर ये झीलें सूख जाती हैं और लवणयुक्त गर्त के रूप में शेष रह जाती हैं। विकल्प A, B तथा C गलत परिभाषाएँ प्रस्तुत करते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21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21/166</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थार मरुस्थल का विस्तार भारत के किन राज्यों तक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राजस्थान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पंजाब, मध्यप्रदेश</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पंजाब</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पंजाब, गुजरात, हरियाणा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93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22/166</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पंजाब, गुजरात, हरियाणा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राजस्थान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पंजाब, मध्यप्रदेश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पंजाब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 का महान मरुस्थल भारत और पाकिस्तान दोनों देशों में विस्तृत है। भारत में इसके कुल क्षेत्रफल का लगभग 85% भाग स्थित है, जिसका विस्तार चार भारतीय राज्यों-राजस्थान (सर्वाधिक लगभग 62%), गुजरात, पंजाब एवं हरियाणा तक फैला हुआ है। मध्यप्रदेश में मरुस्थल का कोई विस्तार नहीं है, इसलिए विकल्प B असत्य है। केवल राजस्थान या पंजाब कहना आंशिक उत्तर है। अतः विकल्प D (राजस्थान, पंजाब, गुजरात, हरियाणा)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93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22/166</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भूभाग के क्षेत्रफल का कितना भाग रेगिस्तान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लगभग एक-चौथाई</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लगभग एक-तिहाई</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लगभग आधा</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लगभग दो-तिहाई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66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23/166</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लगभग दो-तिहाई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एक-चौथाई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एक-तिहाई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लगभग आधा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कुल भौगोलिक क्षेत्रफल (3,42,239 वर्ग किमी.) का 61.11 प्रतिशत भाग मरुस्थल से आच्छादित है, जो गणितीय रूप से लगभग दो-तिहाई (2/3) भाग के बराबर होता है। विकल्प A (एक-चौथाई = 25%) तथा विकल्प C (आधा = 50%) वास्तविक मरुस्थलीय प्रसार से काफी कम हैं। अतः विकल्प D (लगभग दो-तिहाई)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66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23/166</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थार मरुस्थल के संदर्भ में निम्न कथनों में से सही कथन हैं- A. सम्पूर्ण मरुस्थल रेतीला एवं बालुका स्तूप क्षेत्र है। B. यह लगभग 1,75,000 वर्ग किमी. क्षेत्र में विस्तृत है। C. यह 25 सेमी. समवर्षा रेखा के पश्चिम में स्थित है। D. भालेरी (चूरू), मेंढा नदी घाटी (सीकर) में बरखान प्रकार के बालुका स्तूप पाये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C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38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24/166</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B, C तथा D तीनों सत्य हैं। थार मरुस्थल का क्षेत्रफल लगभग 1,75,000 वर्ग किमी. है, यह 25 सेमी. समवर्षा रेखा के पश्चिम में स्थित है तथा चूरू (भालेरी) व सीकर (मेंढा नदी घाटी) में गतिशील बरखान बालुका स्तूप पाए जाते हैं। कथन A असत्य है क्योंकि सम्पूर्ण मरुस्थल केवल रेतीला और बालुका स्तूप युक्त नहीं है; इसका लगभग 41.50% भाग बालुका स्तूप मुक्त (हम्मादा व पथरीला मरुस्थल) है। अतः सही कूट विकल्प A (B, C, D)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38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24/166</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थार मरुस्थल के किस भाग की समुद्र तल से सबसे कम ऊँचाई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भाग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 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उत्तरी-पूर्वी भाग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उत्तरी-पश्चिमी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10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25/166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कौन-सा भौगोलिक अंचल प्राचीनतम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घग्घर का मैदानी अंचल</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 मैदान अंचल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अरावली पर्वतीय अंचल</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थार मरूस्थल अंचल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3/166</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उत्तरी-पश्चिमी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 मरुस्थल का धरातलीय ढाल उत्तर-पूर्व से दक्षिण-पश्चिम दिशा की ओर है। मरुस्थल के उत्तरी भाग की समुद्र तल से औसत ऊँचाई लगभग 300 मीटर है, जबकि दक्षिणी भाग में ढाल नीचे होते हुए समुद्र तल से इसकी सामान्य ऊँचाई घटकर 200 मीटर या उससे कम रह जाती है। लूनी नदी भी इसी ढाल का अनुसरण करते हुए दक्षिण-पश्चिम में कच्छ के रण की ओर प्रवाहित होती है। अतः मरुस्थल के दक्षिणी भाग की ऊँचाई समुद्र तल से सबसे कम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10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25/166</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कितने पारंपरिक जिलों में थार रेगिस्तान फैला हुआ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833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26/166</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कृषि आयोग द्वारा प्रशासनिक एवं भौगोलिक आधार पर राजस्थान के 12 जिलों (श्रीगंगानगर, हनुमानगढ़, बीकानेर, जैसलमेर, बाड़मेर, जोधपुर, नागौर, पाली, जालोर, सीकर, झुंझुनूं एवं चूरू) को पूर्ण रूप से मरुस्थलीय जिलों के रूप में मान्यता दी गई थी। यद्यपि 2023 में नए जिलों के पुनर्गठन के पश्चात मरुस्थलीय जिलों की संख्या बढ़कर 16 हो गई है, किंतु पारंपरिक बहुविकल्पीय प्रश्नों में राष्ट्रीय कृषि आयोग की मानक संख्या 12 (विकल्प D) ही सही उत्तर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833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26/166</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 में से कौनसा स्थान भारत के अनुसूचित मरुस्थल क्षेत्रों में शामिल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झुन्झुनूँ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557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27/166</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झुन्झुनूँ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एवं राष्ट्रीय कृषि आयोग द्वारा घोषित अनुसूचित मरुस्थलीय जिलों की सूची में उदयपुर जिला शामिल नहीं है, क्योंकि उदयपुर मुख्यतः अरावली पर्वतीय प्रदेश और मेवाड़ पठारी क्षेत्र के अंतर्गत आता है। विकल्प A (झुंझुनूं), विकल्प C (जोधपुर) तथा विकल्प D (जैसलमेर) तीनों अनुसूचित मरुस्थलीय जिलों के अंतर्गत आते हैं। अतः उदयपुर मरुस्थलीय क्षेत्र का भाग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557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27/166</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रामायण और भगवत्गीता में 'धन्वा' (धन्वा प्रदेश) शब्द का संदर्भ किससे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पहाड़ियाँ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मरुस्थलीय 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झीलें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राजस्थान की नदियाँ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282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28/166</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राजस्थान के मरुस्थलीय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पहाड़ियाँ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झीलें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नदियाँ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प्राचीन भारतीय ग्रंथों रामायण और श्रीमद्भागवत गीता में 'धन्वा' या 'धन्वा प्रदेश' शब्द का प्रयोग मरुस्थल अथवा जलहीन शुष्क रेतीले प्रदेश (A Desert Region) के लिए किया गया है। रामायण में महर्षि वाल्मीकि ने पश्चिमी राजस्थान के मरुस्थलीय भू-भाग को 'द्रूमकुल्य' एवं 'धन्वा' के नाम से पुकारा है। अतः यह शब्द राजस्थान के मरुस्थलीय भाग को संदर्भित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282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28/166</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हाल ही में जैसलमेर के निकट वैज्ञानिकों ने दुनिया के सबसे पुराने शाकाहारी डायनासोर का जीवाश्म ढूंढा है। वह जीवाश्म लगभग कितने वर्ष पुराना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17.7 करोड़ वर्ष</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16.7 करोड़ वर्ष</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15.7 करोड़ वर्ष</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14.7 करोड़ वर्ष</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06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29/166</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16.7 करोड़ वर्ष</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17.7 करोड़ वर्ष</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15.7 करोड़ वर्ष</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14.7 करोड़ वर्ष</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प्रौद्योगिकी संस्थान (IIT) रुड़की और भारतीय भूवैज्ञानिक सर्वेक्षण (GSI) के वैज्ञानिकों ने जैसलमेर के जेठवाई क्षेत्र में मध्य जुरासिक काल के डिक्रेओसॉरिड सोरोपोड श्रेणी के शाकाहारी डायनासोर के 16.7 करोड़ वर्ष (167 मिलियन वर्ष) पुराने जीवाश्म अवशेषों की खोज की है। इस नई प्रजाति का नाम 'थारोसॉरस इंडिकस' (Tharosaurus indicus) रखा गया है, जो भारत में खोजा गया सबसे प्राचीन शाकाहारी डायनासोर जीवाश्म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06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29/166</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स्थित थार का मरुस्थल किसका भौगोलिक अवशेष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गौंडवाना लैण्ड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अंगारालैण्ड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टैथिस सागर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लूनी नदी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730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30/166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अरावली पर्वतीय अंचल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घग्घर का मैदानी अंचल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मैदान अंचल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थार मरूस्थल अंचल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अरावली पर्वतीय अंचल न केवल राजस्थान का बल्कि सम्पूर्ण विश्व का प्राचीनतम वलित पर्वतमाला क्षेत्र है, जिसकी उत्पत्ति प्री-केम्ब्रियन कल्प (लगभग 65 से 70 करोड़ वर्ष पूर्व) में हुई थी। यह प्राचीन गोंडवाना लैंड का अवशिष्ट भाग है। इसके विपरीत विकल्प D (थार मरुस्थल) एवं विकल्प B (उत्तरी-पूर्वी मैदान) टेथिस सागर के अवशेष हैं, जिनका निर्माण प्लीस्टोसीन काल में हुआ था और ये नवीन भू-आकृतियों के अंतर्गत आते हैं। विकल्प A (घग्घर का मैदान) भी प्लीस्टोसीन उत्तर काल का निक्षेपात्मक मैदान है। अतः भौगोलिक दृष्टि से सबसे प्राचीनतम संरचना अरावली पर्वतीय अंचल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3/166</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टैथिस सागर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गौंडवाना लैण्ड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अंगारालैण्ड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 नदी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भूगर्भिक इतिहास के अनुसार महाद्वीपीय विस्थापन के समय प्राचीन काल में जहाँ आज थार का मरुस्थल स्थित है, वहाँ एक विशाल समुद्र स्थित था जिसे 'टेथिस सागर' कहा जाता है। इयोसीन एवं प्लीस्टोसीन काल में समुद्र के पीछे हटने और नदियों द्वारा लाए गए अवसादों के जमाव से थार मरुस्थल का निर्माण हुआ। मरुस्थल में पाई जाने वाली सांभर, डीडवाना, पचपदरा जैसी खारे पानी की झीलें तथा आकल गाँव के समुद्री काष्ठ जीवाश्म टेथिस सागर के प्रत्यक्ष प्रमाण हैं। गोंडवाना लैंड के अवशेष अरावली व हाड़ौती पठार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730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30/166</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'प्लाया' झीलें राजस्थान के किस भौगोलिक अंचल में मिलती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अरावली पर्वत</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थार का मरुस्थल</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हाड़ौती का पठार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455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31/166</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थार का मरुस्थल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अरावली पर्वत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का पठार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 मैदान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'प्लाया' झीलें थार के मरुस्थल में पाई जाने वाली खारे पानी की अस्थायी झीलें हैं। शुष्क मरुस्थलीय अंचल में हवा के अपरदन से बने गर्तों में वर्षा का जल एकत्र होने से ये अस्थायी जल निकाय बनते हैं, जिन्हें स्थानीय भाषा में 'रन' या 'ढांड' भी कहा जाता है। अरावली, हाड़ौती व पूर्वी मैदान में ऐसी शुष्क मरुस्थलीय प्लाया संरचनाएँ नहीं पाई जाती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455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31/166</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अंतरिक्ष मेहमानों की पसंदीदा जगह जहाँ पिछले एक दशक में सर्वाधिक उल्कापिण्ड गिरे हैं, वह कौनसा अंचल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ढूँढाड़ अंचल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वागड़ अंचल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हाड़ौती अंचल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थार का रेगिस्तान अंचल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17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32/166</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थार का रेगिस्तान अंचल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ढूँढाड़ अंचल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वागड़ अंचल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हाड़ौती अंचल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थार का रेगिस्तान अंचल अपनी विशाल खुली समतल सतह और विरल आबादी के कारण अंतरिक्षीय उल्कापिंडों की खोज के लिए जाना जाता है। पिछले एक दशक में राजस्थान के थार मरुस्थलीय अंचल (जैसलमेर, बाड़मेर, जालोर क्षेत्र) में सर्वाधिक नौ उल्कापिंड (Meteorites) गिरने की घटनाएँ दर्ज की गई हैं। अतः थार का रेगिस्तान अंचल अंतरिक्ष मेहमानों की पसंदीदा जगह कहलाता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17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32/166</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के रेतीले मैदान का कितना प्रतिशत क्षेत्र बालुकास्तूप - मुक्त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61.11%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14.7%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90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33/166</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41.5%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61.11%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14.7%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पश्चिमी रेतीले मरुस्थल को धरातलीय संरचना के आधार पर दो भागों में बाँटा जाता है: 1. बालुकास्तूप युक्त प्रदेश (58.50%) तथा 2. बालुकास्तूप मुक्त प्रदेश (41.50%)। बालुकास्तूप मुक्त क्षेत्र मुख्यतः पोकरण (जैसलमेर), रामगढ़, फलौदी एवं बाड़मेर के कुछ भागों में विस्तृत एक पथरीला व चट्टानी मरुस्थल (हम्मादा) है, जिसका क्षेत्रफल लगभग 85,660 वर्ग किमी. (41.50%) है। विकल्प B (61.11%) सम्पूर्ण मरुस्थल का कुल क्षेत्रफल दर्शाती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90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33/166</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पश्चिमी रेतीले मैदान के लगभग कितने प्रतिशत क्षेत्र में बालुका स्तूप पाए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62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34/166</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60%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पश्चिमी रेतीले मरुस्थल का लगभग 58.5% से 60% भाग विभिन्न प्रकार के बालुका स्तूपों (अनुदैर्ध्य, बरखान, अनुप्रस्थ, पेराबोलिक आदि) से आच्छादित है। शेष लगभग 40% (41.5%) भाग बालुका स्तूप मुक्त चट्टानी मरुस्थल है। अतः विकल्प A (60%) निकटतम एवं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62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34/166</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'बाप बोल्डर्स बेड' (Bap Boulder Bed) राजस्थान के किस जिले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जोधपुर (वर्तमान फलौदी)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35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35/166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झालावाड़ से बीकानेर की ओर सीधी रेखा में यात्रा करते हुए आप निम्न में से किस प्रकार के भौतिक स्वरूपों के क्रम का अवलोकन करेंगे?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भोराट पठार, हाड़ौती पठार, मध्य अरावली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मध्य माही मैदान, बनास बेसिन, बांगड़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विन्ध्यन कगार, बनास बेसिन, भोराट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हाड़ौती पठार, बनास बेसिन, मध्य अरावली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4/166</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जोधपुर (वर्तमान फलौदी)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'बाप बोल्डर्स बेड' ऐतिहासिक रूप से जोधपुर जिले के 'बाप' गाँव (वर्तमान नवीन फलौदी जिला) के आसपास विस्तृत गोलाश्मीय अवसादी चट्टानी संस्तर हैं। ये हिमानी निक्षेपण (Glacial Deposits) द्वारा निर्मित हैं, जो परमियन-कार्बोनिफेरस युग के तालचीर बोल्डर बेड के समकालीन माने जाते हैं। पारंपरिक विकल्पों में इसका उत्तर जोधपुर (विकल्प B)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35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35/166</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'बाप बोल्डर्स' किस भूगर्भिक युग से सम्बंधित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जुरासिक युग</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साइलूरियन युग</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कार्बोनिफेरस युग</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डिवांनियन युग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07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36/166</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कार्बोनिफेरस युग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जुरासिक युग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साइलूरियन युग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डिवांनियन युग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बाप बोल्डर्स बेड भूगर्भिक दृष्टि से परमियन-कार्बोनिफेरस युग (Upper Palaeozoic Era) से संबंधित हैं। इस काल में इस क्षेत्र में विस्तृत हिमानीकरण (Glaciation) हुआ था, जिसके द्वारा बहाकर लाए गए विशाल पत्थरों व गोलाश्मों के जमाव यहाँ पाए जाते हैं। जुरासिक युग (विकल्प A) लाठी सीरीज व वुड फॉसिल पार्क से संबंधित है। अतः सही कत्व कार्बोनिफेरस युग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07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36/166</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निम्नलिखित में से कौनसा एक बालुका स्तूप का प्रकार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थली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पैराबोलिक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सीफ</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801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37/166</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थली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पैराबोलिक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सीफ</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'थली' बालुका स्तूप का प्रकार नहीं है, बल्कि यह बीकानेर, चूरू, सरदारशहर एवं उत्तर-पश्चिमी राजस्थान की उच्च शुष्क रेतीली भूमि (ऊँचा मैदानी भाग) को कहा जाने वाला क्षेत्रीय भौगोलिक नाम है। इसके विपरीत विकल्प B (बरखान), विकल्प C (पैराबोलिक) तथा विकल्प D (सीफ) वायु की दिशा व आकृति के आधार पर निर्मित बालुका स्तूपों के प्रामाणिक प्रकार हैं। अतः थली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801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37/166</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में से कौनसा बालुका स्तूपों का प्रकार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पेराबोलिक</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सीफ</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इन्सेलबर्ग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525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38/166</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इन्सेलबर्ग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पेराबोलिक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सीफ</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'इन्सेलबर्ग' (Inselberg) पवन के अपरदन कार्य से निर्मित एक गुम्बदाकार पहाड़ी अवशिष्ट भू-आकृति है (जैसे आबू पर्वत खंड व जालोर के ग्रेनाइट पर्वत), यह बालुका स्तूप का प्रकार नहीं है। पेराबोलिक, बरखान तथा सीफ तीनों पवन के निक्षेपण से बने बालुका स्तूपों के रूप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525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38/166</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क्षेत्रों में 'तारा बालुका स्तूप' (Star Sand Dunes) मुख्य रूप से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मोहनगढ़ क्षेत्र (जैसलमेर) एवं सूरतगढ़ क्षेत्र (श्रीगंगानगर)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सरदारशहर क्षेत्र (चूरू) एवं शेखावाटी क्षेत्र (सीकर)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सिवाना क्षेत्र एवं फलौदी क्षेत्र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मोहनगढ़ क्षेत्र (जैसलमेर) एवं कोलायत क्षेत्र (बीकानेर)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250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39/166</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मोहनगढ़ क्षेत्र (जैसलमेर) एवं सूरतगढ़ क्षेत्र (श्रीगंगानगर)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सरदारशहर क्षेत्र (चूरू) एवं शेखावाटी क्षेत्र (सीकर)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सिवाना क्षेत्र एवं फलौदी क्षेत्र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मोहनगढ़ क्षेत्र (जैसलमेर) एवं कोलायत क्षेत्र (बीकानेर)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तारा बालुका स्तूप (Star Dunes) उन क्षेत्रों में बनते हैं जहाँ हवाओं की दिशा अनियमित और बहु-दिशीय होती है। राजस्थान में हम्मादा (पथरीले मरुस्थल) के चारों ओर जैसलमेर के मोहनगढ़ व पोकरण क्षेत्र तथा श्रीगंगानगर के सूरतगढ़ क्षेत्र में तारा बालुका स्तूप विशेष रूप से पाए जाते हैं। इनकी आकृति तारा जैसी 3 या उससे अधिक भुजाओं वाली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250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39/166</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किन क्षेत्रों में 'अनुप्रस्थ बालुका स्तूप' (Transverse Dunes) मिलते हैं? A. बीकानेर जिले के पूंगल के चारों ओर B. गंगानगर जिले का सूरतगढ़ क्षेत्र C. जैसलमेर जिले का मोहनगढ़ क्षेत्र D. हनुमानगढ़ जिले का नोहर क्षेत्र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97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40/166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हाड़ौती पठार, बनास बेसिन, मध्य अरावली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भोराट पठार, हाड़ौती पठार, मध्य अरावली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माही मैदान, बनास बेसिन, बांगड़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विन्ध्यन कगार, बनास बेसिन, भोराट पठार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झालावाड़ राज्य के सुदूर दक्षिण-पूर्व में स्थित है जबकि बीकानेर उत्तर-पश्चिम दिशा में स्थित है। जब हम झालावाड़ से बीकानेर की ओर उत्तर-पश्चिम दिशा में सीधी रेखा में आगे बढ़ते हैं, तो सर्वप्रथम दक्षिण-पूर्वी राजस्थान का हाड़ौती पठार (झालावाड़, कोटा, बूंदी क्षेत्र) आता है। इसके आगे बढ़ने पर मध्य-पूर्वी भाग का बनास बेसिन (भीलवाड़ा, टोंक, अजमेर क्षेत्र) प्राप्त होता है। तत्पश्चात मध्य अरावली पर्वत श्रेणी को पार करते हुए हम थार मरुस्थल के बीकानेर मैदान में प्रवेश करते हैं। विकल्प A, B तथा C में दिए गए भौगोलिक स्वरूपों का क्रम दिशात्मक और भू-आकृतिक दृष्टि से इस यात्रा मार्ग का सही निरूपण नहीं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4/166</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अनुप्रस्थ बालुका स्तूप पवन की दिशा के समकोण (90 डिग्री) पर निर्मित होते हैं। ये मुख्य रूप से बीकानेर के पूंगल, सूरतगढ़ (श्रीगंगानगर), रावतसर (हनुमानगढ़) तथा चूरू व झुंझुनूं जिलों में पाए जाते हैं। मोहनगढ़ (जैसलमेर) में मुख्यतः तारा बालुका स्तूप पाए जाते हैं। अतः बीकानेर का पूंगल और सूरतगढ़ क्षेत्र अनुप्रस्थ स्तूपों के प्रमुख क्षेत्र हैं, जिससे विकल्प C (A और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97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40/166</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 के मरुस्थल में पाए जाने वाले अर्द्धचंद्राकार रेत के टीलों को क्या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खड़ीन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969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41/166</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बरखान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खड़ीन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थार मरुस्थल में पवन की दिशा में बनने वाले अर्द्धचंद्राकार (Crescent Shaped) रेत के टीलों को 'बरखान' या 'बरच्छान' कहा जाता है। ये बालुका स्तूप सर्वाधिक गतिशील एवं विनाशकारी होते हैं, जो मरुस्थलीकरण में सर्वाधिक योगदान देते हैं। विकल्प B (सम) जैसलमेर का पूर्णतः वनस्पतिविहीन गाँव है। विकल्प C (रण) खारे पानी के दलदली गर्त हैं तथा विकल्प D (खड़ीन) पारंपरिक जल संरक्षण तकनीक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969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41/166</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बरखान बालुका स्तूप पश्चिमी राजस्थान के कौनसे क्षेत्रों में मुख्य रूप से पाये जाते हैं? A. ओसियाँ - जोधपुर B. भालेरी - चूरू C. देशनोक - बीकानेर D. दांतारामगढ़ - सीकर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एवं D</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C एवं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एवं 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C एवं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42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42/166</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एवं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एवं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C एवं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C एवं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बरखान बालुका स्तूप मुख्यतः चूरू के भालेरी गाँव (सर्वाधिक प्रसिद्ध), बीकानेर के देशनोक व लूणकरणसर, जोधपुर के ओसियाँ तथा जैसलमेर व सूरतगढ़ क्षेत्रों में पाए जाते हैं। दांतारामगढ़ (सीकर) में अरावली की पहाड़ियों का प्रभाव है। अतः कूट A, B तथा C सही क्षेत्रों को निरूपित करते हैं, जिससे सही विकल्प C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42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42/166</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बरखान बालुका स्तूप प्रधानतः राजस्थान के कौनसे समवर्षा क्षेत्र में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 सेमी. समवर्षा रेखा के पश्चिमी क्षेत्रों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 से 35 सेमी. समवर्षा रेखा के मध्य क्षेत्रों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35 से 50 सेमी. समवर्षा रेखा के मध्य क्षेत्रों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50 सेमी. समवर्षा रेखा के पूर्वी क्षेत्रों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14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43/166</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20 से 35 सेमी. समवर्षा रेखा के मध्य क्षेत्रों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सेमी. समवर्षा रेखा के पश्चिमी क्षेत्रों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35 से 50 सेमी. समवर्षा रेखा के मध्य क्षेत्रों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 सेमी. समवर्षा रेखा के पूर्वी क्षेत्रों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बरखान अर्द्धचंद्राकार बालुका स्तूप मुख्य रूप से शुष्क एवं अर्द्धशुष्क संक्रमणकालीन मरुस्थलीय क्षेत्रों में 20 सेमी. से 35 सेमी. वार्षिक समवर्षा रेखाओं के मध्यवर्ती क्षेत्रों में बहुतायत से विकसित होते हैं। 20 सेमी. से सुदूर पश्चिमी क्षेत्र में अनुदैर्ध्य स्तूप अधिक पाए जाते हैं। अतः 20 से 35 सेमी. समवर्षा रेखा का मध्यवर्ती क्षेत्र बरखान स्तूपों का प्रधान क्षेत्र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14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43/166</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'सीफ' (Seif) है एक प्रकार का-</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अनुदैर्ध्य बालुका स्तूप</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अनुप्रस्थ बालुका स्तूप</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पेराबोलिक बालुका स्तूप</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स्क्रब कापीस बालुका स्तूप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87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44/166</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अनुदैर्ध्य बालुका स्तूप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अनुप्रस्थ बालुका स्तूप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पेराबोलिक बालुका स्तूप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स्क्रब कापीस बालुका स्तूप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'सीफ' (Seif) एक एकाकी भुजा वाला अनुदैर्ध्य (पवनानुवर्ती) बालुका स्तूप है। जब बरखान के निर्माण के दौरान पवन की दिशा में परिवर्तन होता है, तो बरखान की एक भुजा हवा के समानान्तर आगे की ओर बढ़कर लंबी रेखीय टीले में बदल जाती है, जिसे 'सीफ' कहते हैं। अतः सीफ अनुदैर्ध्य बालुका स्तूप श्रेणी के अंतर्गत आता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87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44/166</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कौनसे बालुका स्तूप प्रचलित पवन की दिशा के समानान्तर विकसित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सीफ</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पेराबोलिक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अनुप्रस्थ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59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45/166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संरचनात्मक दृष्टि से राजस्थान के भौतिक स्वरूप भारत के निम्नलिखित में से किन उच्चावच प्रदेशों का हिस्सा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वृहत मैदान, प्रायद्वीपीय पठार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पर्वतीय प्रदेश, उत्तरी वृहत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तटीय मैदान, प्रायद्वीपीय पठार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प्रायद्वीपीय पठार, उत्तरी पर्वतीय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5/166</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सीफ</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पेराबोलिक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अनुप्रस्थ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पवन की दिशा के समानान्तर (Parallel to wind direction) बनने वाले रेखीय बालुका स्तूपों को अनुदैर्ध्य या पवनानुवर्ती स्तूप कहा जाता है, जिसका प्रमुख रूप 'सीफ' है। इसके विपरीत अनुप्रस्थ एवं बरखान स्तूप पवन की दिशा के समकोण पर बनते हैं तथा पेराबोलिक स्तूप हेयरपिन आकृति में बनते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59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45/166</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थार मरुस्थल में दृषद्वती नदी घाटी में किस प्रकार के बालुका स्तूप चिह्नित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रेखीय / पवनानुवर्ती बालुका स्तूप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 बालुका स्तूप</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पेराबोलिक बालुका स्तूप</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बरखान बालुका स्तूप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32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46/166</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रेखीय / पवनानुवर्ती बालुका स्तूप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 बालुका स्तूप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पेराबोलिक बालुका स्तूप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 बालुका स्तूप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प्राचीन सरस्वती एवं दृषद्वती नदी घाटियों (श्रीगंगानगर, हनुमानगढ़ एवं पश्चिमी मरुस्थलीय प्रवाह क्षेत्रों) में हवा के प्रवाह की दिशा के अनुदिश निर्मित रेखीय या पवनानुवर्ती (Longitudinal/Linear) बालुका स्तूप प्रमुखता से चिह्नित किए गए हैं। ये स्तूप लंबी सीधी कटक जैसी रेखाओं के रूप में विस्तृत होते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32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46/166</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पश्चिमी राजस्थान में कौनसे प्रकार के अनुप्रस्थ बालुका स्तूप युग्म पाये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बरखान एवं सीफ</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बरखान एवं परवलयी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बरखान एवं पवन विमुख रेखीय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परवलयी एवं वनस्पति युक्त रेखीय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04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47/166</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बरखान एवं परवलयी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 एवं सीफ</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 एवं पवन विमुख रेखीय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परवलयी एवं वनस्पति युक्त रेखीय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बालुका स्तूपों के वर्गीकरण में 'बरखान' तथा 'परवलयी' (पेराबोलिक) दोनों स्तूप अपनी पवन-दिशा संबंधी विशेषताओं के आधार पर अनुप्रस्थ (समकोणीय) श्रेणी के अंतर्गत आते हैं। सीफ एवं पवन विमुख रेखीय स्तूप अनुदैर्ध्य श्रेणी के हैं। अतः बरखान एवं परवलयी का युग्म अनुप्रस्थ स्तूपों का सही निरूपण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04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47/166</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निम्नलिखित में से किस बालूका स्तूप को 'जीवावशेष बालुका स्तूप' (Obstacle Sand Dunes)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अवरोधी बालुका स्तूप</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बरखान बालुका स्तूप</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अनुदैर्ध्य बालुका स्तूप</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अनुप्रस्थ बालुका स्तूप</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76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48/166</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अवरोधी बालुका स्तूप</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 बालुका स्तूप</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अनुदैर्ध्य बालुका स्तूप</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अनुप्रस्थ बालुका स्तूप</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'अवरोधी बालुका स्तूप' (Obstacle Dunes) को जीवावशेष बालुका स्तूप माना जाता है। जब पवन के मार्ग में पहाड़ियों, चट्टानों या घनी वनस्पतियों का अवरोध आ जाता है, तो पवन सम्मुख तथा पवन विमुख ढालों पर रेत का जमाव होने से ये स्तूप बनते हैं। पुष्कर, बूढ़ा पुष्कर, नाग पहाड़ (अजमेर) तथा जोबनेर की पहाड़ियों में ऐसे प्राचीन अवरोधी स्तूप पाए जाते हैं जिनमें जीवाश्म के अवशेष संरक्षित मिलते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76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48/166</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थार मरुस्थल की स्थलाकृति सर्वाधिक किस प्रकार के बालुका स्तूपों से पटी पड़ी (आच्छादित)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पवनानुवर्ती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अनुप्रस्थ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पेराबोलिक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549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49/166</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पेराबोलिक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पवनानुवर्ती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अनुप्रस्थ</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बरखान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थार के मरुस्थल में सर्वाधिक क्षेत्रफल पर पाया जाने वाला बालुका स्तूप 'पेराबोलिक' (Parabolic/परवलयी) बालुका स्तूप है। ये स्तूप सम्पूर्ण मरुस्थलीय प्रदेश में बिखरे हुए हैं तथा इनकी आकृति महिलाओं के सिर के 'हेयर पिन' या रेगिस्तान के विपरीत बरखान जैसी होती है। बीकानेर जिले में पेराबोलिक स्तूप सर्वाधिक पाए जाते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549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49/166</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पश्चिमी मरुस्थल में सबसे प्रमुख (अधिकांशतः) बालू के स्तूप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बरखान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पवनानुवर्ती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अनुप्रस्थ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पेराबोलिक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21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50/166</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