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उदयपुर की पिछोला झील एवं जलमहलों से संबंधित निम्नलिखित कथनों पर विचार कीजिए: A. इस झील का निर्माण 14वीं शताब्दी में महाराणा लाखा के शासनकाल में एक बंजारे द्वारा करवाया गया था। B. इसमें सीसारमा और बुझड़ा नदियाँ आकर गिरती हैं। C. झील में स्थित जगमंदिर महल का निर्माण महाराणा करणसिंह ने शुरू तथा जगतसिंह प्रथम ने पूर्ण करवाया था। D. पिछोला झील को फतेहसागर झील से जोड़ने वाली तंग झील को स्वरूप सागर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अजमेर में स्थित पुष्कर झील धार्मिक दृष्टि से राजस्थान की सबसे पवित्र तथा प्राकृतिक दृष्टि से कालाडेरा (ज्वालामुखी) झील मानी जाती है। पुष्करणा ब्राह्मणों द्वारा खोदे जाने के कारण इसका नाम पुष्कर पड़ा। इस झील के चारों ओर 52 घाट बने हुए हैं। 1911 में इंग्लैंड की महारानी मेरी के आगमन पर महिलाओं हेतु पृथक जनाना घाट बनाया गया, जहाँ 1948 में महात्मा गाँधी की अस्थियाँ प्रवाहित करने के बाद से इसे 'गाँधी घाट' कहा जाता है। यहाँ कार्तिक पूर्णिमा को विशाल रंगीन मेला लगता है। 1997-98 में कनाडा के आर्थिक एवं तकनीकी सहयोग से पुष्कर झील का पुनरुद्धार व सफ़ाई कार्य सम्पन्न किया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अजमेर की किस अकाल राहत झील का नाम वर्ष 2025 में बदलकर 'वरुण सागर झील' कर दिया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आनासागर झील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फॉयसागर झील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पुष्कर झील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बालसमंद झील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फॉयसागर झील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आनासागर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पुष्कर झील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बालसमंद झील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फॉयसागर झील अजमेर में स्थित एक प्रमुख मीठे पानी की अकाल राहत झील है, जिसका निर्माण 1891-92 में बांडी नदी के जल को रोककर इंजीनियर फॉय के निर्देशन में अजमेर नगर परिषद द्वारा करवाया गया था। यह राजसमंद के बाद राज्य की दूसरी प्रमुख अकाल राहत परियोजना मानी जाती है। वर्ष 2025 में राजस्थान सरकार द्वारा इस ऐतिहासिक झील का नाम आधिकारिक रूप से बदलकर 'वरुण सागर झील' कर दिया गया है। बांडी नदी में अत्यधिक जल आवक होने पर फॉयसागर का अतिरिक्त पानी बहकर सीधे आनासागर झील में प्रवेश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झील संरक्षण कार्यक्रम (NLCP) से संबंधित निम्नलिखित कथनों पर विचार कीजिए: A. यह कार्यक्रम केंद्र सरकार के पर्यावरण एवं वन मंत्रालय द्वारा जून 2001 से संचालित किया जा रहा है। B. इसके अंतर्गत राजस्थान की कुल 6 प्रमुख झीलों को शामिल किया गया है। C. इस कार्यक्रम में फतेहसागर, पिछोला, मानसागर, आनासागर, पुष्कर एवं नक्की झील शामिल हैं। D. राजसमंद झील एवं स्वरूप सागर झील इस राष्ट्रीय कार्यक्रम में शामिल नहीं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0568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केंद्र सरकार के पर्यावरण, वन एवं जलवायु परिवर्तन मंत्रालय द्वारा जून 2001 से 'राष्ट्रीय झील संरक्षण कार्यक्रम' (NLCP) चलाया जा रहा है। राजस्थान की 6 प्रमुख झीलों-उदयपुर की फतेहसागर व पिछोला, जयपुर की मानसागर (जलमहल), अजमेर की आनासागर व पुष्कर, तथा सिरोही/माउंट आबू की नक्की झील-को इसमें प्रदूषण मुक्त व संरक्षित करने हेतु चुना गया है। कई प्रतियोगी परीक्षाओं में अक्सर राजसमंद झील या स्वरूप सागर को विकल्प में देकर पूछा जाता है कि कौनसी शामिल नहीं है, क्योंकि राजसमंद झील इस सूची में सम्मिलित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0568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झीलों/जलाशयों को उनके संबंधित जिलों से सुमेलित कीजिए: सूची-I (जल स्रोत): सूची-I: A. नक्की झील B. कायलाना झील C. नवलखाँ सागर D. बुझ झील सूची-II: 1. सिरोही 2. जोधपुर 3. बूँदी 4. जैसलमेर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नक्की झील माउंट आबू (सिरोही) में स्थित राजस्थान की सबसे ऊँची विवर्तनिका झील है जिसके पास टॉड रॉक व नन रॉक नामक प्रसिद्ध चट्टानें हैं। कायलाना झील जोधपुर के पश्चिम में सर प्रताप द्वारा 1872 में निर्मित करवाई गई थी जो इंदिरा गाँधी नहर (IGNP) से जोड़ी जाने वाली पहली झील है। नवलखाँ सागर बूँदी में स्थित कटोरे के आकार की सुंदर झील है जिसका निर्माण जैता मीणा ने करवाया था। बुझ झील जैसलमेर के रूपसी गाँव में स्थित है जिसमें काकनी (काकनेय/मसूरदी) नदी आकर गिरती है और हाल ही में गढ़ीसर झील की भाँति इसे भी IGNP से जोड़ा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झीलों के भौगोलिक क्रम एवं विशेषताओं से संबंधित कथनों पर विचार कीजिए: A. पूर्व से पश्चिम दिशा की ओर झीलों का सही क्रम: सिलीसेढ़ (अलवर) → फॉयसागर (अजमेर) → कायलाना (जोधपुर) → गढ़ीसर (जैसलमेर) है। B. उदयपुर की उदयसागर झील में गिरने से पूर्व बेड़च नदी को 'आयड़ नदी' कहा जाता है। C. जयपुर की मानसागर झील में सवाई जयसिंह ने अश्वमेघ यज्ञ करने वाले पंडितों के ठहरने हेतु जलमहल बनवाया था। D. बीकानेर की लूणकरणसर झील में नमक का अंश अत्यंत नगण्य पाया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मानचित्र में यदि पूर्व से पश्चिम दिशा की ओर बढ़ें तो सबसे पूर्व में सिलीसेढ़ (अलवर), फिर फॉयसागर (अजमेर), उसके बाद कायलाना (जोधपुर) तथा सबसे पश्चिम में गढ़ीसर (जैसलमेर) स्थित है। उदयपुर की उदयसागर झील का निर्माण महाराणा उदयसिंह ने 1559-65 में करवाया था जिसमें गिरने से पूर्व नदी आयड़ और झील से निकलने के बाद बेड़च कहलाती है। जयपुर में आमेर घाटी के पास मानसागर झील में सवाई जयसिंह द्वारा जलमहल का निर्माण करवाया गया था। बीकानेर की लूणकरणसर झील उत्तरी राजस्थान में स्थित है जिसमें लवणीयता/नमक का अंश नगण्य होने से यह मीठे/मीठे-खारे के संक्रमण क्षेत्र में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जलाशयों एवं उनसे संबंधित जिलों का सही मिलान कीजिए: सूची-I (जलाशय): सूची-I: A. बाई तालाब (आनंद सागर) B. महिला बाग का झालरा C. बांकली झील D. किशोर सागर (छतर विलास) सूची-II: 1. बाँसवाड़ा 2. जोधपुर 3. पाली 4. कोटा</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उदयपुर की प्रसिद्ध पिछोला झील का निर्माण 14वीं शताब्दी में महाराणा लाखा के काल में छीतरमल नामक बंजारे ने अपने बैल की स्मृति में करवाया था। इस झील में सीसारमा व बुझड़ा नदियाँ जल गिराती हैं। झील के भीतर स्थित दो प्रमुख जलमहलों में जगमंदिर का निर्माण महाराणा करणसिंह ने 1620 में प्रारंभ किया जिसे जगतसिंह प्रथम ने 1651 में पूरा किया, जबकि जगनिवास महल का निर्माण जगतसिंह द्वितीय ने 1746 में करवाया था। अतिवृष्टि के समय पिछोला और फतेहसागर को आपस में जोड़ने वाली तंग झील को स्वरूप सागर कहा जाता है। पिछोला झील के निकट ही दूध तलाई झील एवं माछला मगरा पहाड़ी पर श्री मनसापूर्ण करणी माता का प्रसिद्ध मंदिर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बाई तालाब (आनंद सागर झील) बाँसवाड़ा के तेजपुर गाँव के पास स्थित है, जिसे महारावल जगमाल की महारानी लाछ कुँवरी ने बनवाया था। महिला बाग का झालरा जोधपुर में गुलाब सागर के पास स्थित ऐतिहासिक जल संरचना है। बांकली झील पाली जिले (खिवंडी-पाली) में स्थित है, जबकि बांकली बाँध जालौर में सुकड़ी नदी पर है। किशोर सागर (छतर विलास तालाब) कोटा शहर में स्थित एक प्रसिद्ध कृत्रिम झील है जिसके मध्य जगमंदिर महल बना हुआ है। कोटा में आलनिया, सूरसागर तथा सावन-भादों बाँध भी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चम्बल नदी घाटी परियोजना एवं इसके प्रमुख बाँधों के संदर्भ में निम्नलिखित कथनों पर विचार कीजिए: A. चम्बल परियोजना मध्य प्रदेश तथा राजस्थान राज्य का 50:50 हिस्सेदारी वाला संयुक्त उद्यम है। B. इस नदी पर निर्मित बाँधों का उद्गम से मुहाने (प्रवाह दिशा) की ओर क्रम: गाँधी सागर → राणा प्रताप सागर → जवाहर सागर → कोटा बैराज है। C. प्रथम चरण में गाँधी सागर बाँध (मध्य प्रदेश) तथा कोटा बैराज (राजस्थान) का निर्माण किया गया था। D. द्वितीय चरण में राणा प्रताप सागर (चित्तौड़गढ़) तथा तृतीय चरण में जवाहर सागर बाँध (कोटा) का निर्माण हुआ।</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089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बहुउद्देशीय नदी घाटी परियोजना राजस्थान और मध्य प्रदेश की संयुक्त परियोजना है जिसमें दोनों राज्यों का 50-50 प्रतिशत हिस्सा है। इस नदी पर कुल 4 बाँध बनाए गए हैं। नदी के उद्गम (जनापाव पहाड़ी, MP) से मुहाने (यमुना नदी) की ओर बहने की दिशा में इनका सही क्रम: गाँधी सागर (मंदसौर, MP) → राणा प्रताप सागर (रावतभाटा, चित्तौड़गढ़) → जवाहर सागर (कोटा) → कोटा बैराज (कोटा) है। निर्माण चरणों में प्रथम चरण में गाँधी सागर व कोटा बैराज, द्वितीय चरण में राणा प्रताप सागर तथा तृतीय चरण में जवाहर सागर बाँध का निर्माण सम्पन्न हुआ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089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चम्बल नदी पर निर्मित वह कौनसा बाँध है जो राजस्थान राज्य की सीमा से बाहर मध्य प्रदेश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राणा प्रताप सागर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जवाहर सागर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गाँधी सागर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बैराज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गाँधी सागर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राणा प्रताप सागर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जवाहर सागर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बैराज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पर कुल 4 प्रमुख बाँधों का निर्माण किया गया है, जिनमें से 3 बाँध राजस्थान राज्य में स्थित हैं जबकि 1 बाँध मध्य प्रदेश में स्थित है। गाँधी सागर बाँध मध्य प्रदेश के मंदसौर जिले में भानपुरा पठार के पास स्थित चम्बल नदी का सबसे बड़ा बाँध है जिसका निर्माण प्रथम चरण में हुआ था। शेष तीनों बाँध-राणा प्रताप सागर (रावतभाटा, चित्तौड़गढ़), जवाहर सागर बाँध (कोटा-बूँदी सीमा) तथा कोटा बैराज (कोटा शहर)-राजस्थान राज्य के भौगोलिक क्षेत्र में ही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राणा प्रताप सागर बाँध एवं चूलिया जलप्रपात के विषय में कथनों पर विचार कीजिए: A. चूलिया जलप्रपात भैंसरोड़गढ़ (चित्तौड़गढ़) में चम्बल नदी पर स्थित राजस्थान का सबसे ऊँचा (18 मीटर) जलप्रपात है। B. चूलिया जलप्रपात के ठीक नीचे की ओर चित्तौड़गढ़ जिले में राणा प्रताप सागर बाँध निर्मित किया गया है। C. यह बाँध भराव क्षमता (113 वर्ग किमी) की दृष्टि से राजस्थान का सबसे बड़ा बाँध है। D. यह राजस्थान का एकमात्र आइकॉनिक (Iconic) श्रेणी का बाँध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105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चित्तौड़गढ़ जिले के रावतभाटा में स्थित राणा प्रताप सागर बाँध चम्बल नदी परियोजना के द्वितीय चरण में निर्मित किया गया था। यह बाँध चूलिया जलप्रपात (18 मीटर ऊँचा, राज्य का सबसे ऊँचा प्रपात) के ठीक नीचे की ओर बना हुआ है। भराव क्षमता तथा जल क्षेत्र विस्तार (113 वर्ग किलोमीटर) की दृष्टि से यह संपूर्ण राजस्थान राज्य का सबसे बड़ा बाँध है। परमाणु ऊर्जा संयंत्र (रावतभाटा) को जल आपूर्ति इसी बाँध से की जाती है तथा इसे राजस्थान का एकमात्र आइकॉनिक डैम दर्जा प्राप्त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105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चम्बल नदी पर स्थित किस स्थान/बाँध पर नदी का जल औद्योगिक एवं नगरीय अपशिष्टों के कारण सर्वाधिक प्रदूषित हुआ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गाँधी सागर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राणा प्रताप सागर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बैराज / जवाहर सागर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भैंसरोड़गढ़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कोटा बैराज / जवाहर सागर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गाँधी सागर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राणा प्रताप सागर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भैंसरोड़गढ़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मध्य प्रदेश से राजस्थान में प्रवेश करने के बाद रावतभाटा तक पूर्णतः स्वच्छ बहती है, किंतु कोटा औद्योगिक नगर में प्रवेश करते ही कोटा बैराज तथा जवाहर सागर क्षेत्र के आसपास इसमें भारी मात्रा में औद्योगिक रसायन, थर्मल पावर प्लांट के अपशिष्ट तथा शहर के नालों का पानी गिरता है। इस कारण कोटा बैराज और जवाहर सागर के बीच चम्बल नदी का जल संपूर्ण नदी प्रवाह क्षेत्र में सर्वाधिक प्रदूषित एवं गुणवत्ताविहीन हो जाता है। कोटा बैराज परियोजना का उपयोग मुख्य रूप से सिंचाई नहरें निकालने हेतु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टोंक जिले में स्थित बीसलपुर बाँध के संदर्भ में निम्नलिखित कथनों पर विचार कीजिए: A. यह टोंक जिले के देवली (राजमहल) में बनास, डाई व खारी नदियों के संगम के पास बनास नदी पर स्थित है। B. यह राजस्थान की सबसे बड़ी पेयजल परियोजना है जिससे जयपुर, अजमेर व टोंक को पेयजल मिलता है। C. यह पूर्णतः कंक्रीट से निर्मित राजस्थान का एकमात्र मुख्य बाँध है। D. इस बाँध का निर्माण कार्य 1987 में प्रारंभ होकर वर्ष 1990/1996 में पूर्ण हुआ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राजसमंद झील के संदर्भ में निम्नलिखित कथनों पर विचार कीजिए: A. इस झील का निर्माण महाराणा राजसिंह द्वारा अकाल राहत कार्य के दौरान गोमती नदी के जल को रोककर करवाया गया था। B. झील की उत्तर-पूर्वी पाल को 'नौ चौकी' कहा जाता है, जहाँ 25 काले संगमरमर की शिलाओं पर राजप्रशस्ति उत्कीर्ण है। C. यह विश्व की सबसे बड़ी प्रशस्ति है, जिसकी रचना रणछोड़ भट्ट तैलंग ने संस्कृत भाषा में की थी। D. द्वितीय विश्व युद्ध के दौरान इस झील का उपयोग जल-विमान बेस (Seaplane Base) के रूप में किया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बीसलपुर बाँध टोंक जिले की उनियारा/देवली तहसील के राजमहल गाँव के पास बनास नदी पर स्थित है, जहाँ बनास, डाई और खारी का प्रसिद्ध त्रिवेणी संगम बनता है। इसका निर्माण 1987 से 1990 (पूर्णता 1996) के मध्य किया गया था। यह कंक्रीट से निर्मित राजस्थान का पहला व सबसे बड़ा बाँध है जो राज्य की सबसे बड़ी पेयजल परियोजना का मुख्य आधार है। इस परियोजना के माध्यम से जयपुर शहर, अजमेर, किशनगढ़, टोंक तथा आसपास के सैकड़ों गाँवों को शुद्ध पेयजल की आपूर्ति की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भीलवाड़ा जिले में कोठारी नदी पर 1972 में निर्मित मेजा बाँध की पाल पर कौनसा पार्क विकसित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कनक उद्यान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मेजा पार्क (ग्रीन माउंट)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दौलत बाग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नेहरू पार्क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मेजा पार्क (ग्रीन माउंट)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कनक उद्यान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दौलत बाग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 पार्क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मेजा बाँध भीलवाड़ा जिले की मांडलगढ़/भीलवाड़ा तहसील में कोठारी नदी पर वर्ष 1972 में निर्मित किया गया था। यह भीलवाड़ा शहर का प्रमुख पेयजल एवं सिंचाई स्रोत रहा है। मेजा बाँध की मुख्य पाल (Embankment) पर राज्य सरकार व वन विभाग द्वारा एक अत्यंत सुंदर और मनोरम पार्क विकसित किया गया है जिसे 'मेजा पार्क' अथवा 'ग्रीन माउंट' (Green Mount) के नाम से जाना जाता है। यह क्षेत्र स्थानीय निवासियों एवं पर्यटकों के लिए एक प्रसिद्ध पिकनिक स्थल के रूप में उभरा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पाली जिले में स्थित प्रसिद्ध जवाई बाँध के संबंध में कथनों पर विचार कीजिए: A. इसकी नींव 13 मई, 1946 को जोधपुर के महाराजा उम्मेदसिंह द्वारा रखी गई थी। B. इसका निर्माण रियासत काल में इंजीनियर एडगर व फर्ग्यूसन की देखरेख में पूरा हुआ था। C. इसे 'मारवाड़ का अमृतसरोवर' कहा जाता है जो पश्चिमी राजस्थान का सबसे बड़ा बाँध है। D. यह बाँध मुख्य रूप से पाली एवं जालौर जिलों में सिंचाई तथा जोधपुर व पाली में पेयजल आपूर्ति करता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1380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जवाई बाँध पाली जिले के सुमेरपुर के पास जवाई नदी (लूनी की सहायक) पर बना हुआ है। इसकी नींव 13 मई 1946 को मारवाड़ (जोधपुर) के शासक महाराजा उम्मेदसिंह ने रखी थी और इसका स्थापत्य कार्य ब्रिटिश इंजीनियर एडगर व फर्ग्यूसन के मार्गदर्शन में संपन्न हुआ। ग्रेनाइट पत्थरों से बने इस बाँध को 'मारवाड़ का अमृतसरोवर' कहा जाता है। यह पाली व जालौर जिलों के कृषि क्षेत्रों हेतु मुख्य सिंचाई साधन तथा जोधपुर और पाली शहरों के लिए जीवनदायिनी पेयजल आपूर्ति योजना का प्रमुख स्रोत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1380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बाँधों का उनके संबंधित जिलों से सही मिलान कीजिए: सूची-I (बाँध): सूची-I: A. माही बजाज सागर B. पाँचना बाँध C. माधोसागर D. तख्त सागर सूची-II: 1. बाँसवाड़ा 2. करौली 3. दौसा 4. जोधपुर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 बजाज सागर बाँध बाँसवाड़ा जिले के बोरखेड़ा गाँव में माही नदी पर स्थित है जो 3109 मीटर की लंबाई के साथ राजस्थान का सबसे लंबा बाँध है। पाँचना बाँध करौली जिले में भद्रावती, माची, अटा, बरखेड़ा तथा भैंसावट नामक 5 नदियों के संगम पर निर्मित राज्य का सबसे बड़ा मिट्टी का बाँध है। माधोसागर बाँध दौसा जिले में स्थित है (जबकि कालाखोह दौसा का सबसे बड़ा बाँध है)। तख्त सागर जलाशय जोधपुर जिले में स्थित है, जहाँ पिचियाक (जसवंत सागर) व रानीसर बाँध भी अवस्थित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जैसलमेर के प्रसिद्ध गढ़ीसर (गढ़सीसर) सरोवर के संदर्भ में कथनों पर विचार कीजिए: A. इसका निर्माण जैसलमेर के शासक रावल गड़सीसिंह ने 1340 ई. में करवाया था। B. इस सरोवर के मुख्य प्रवेश द्वार पर स्थित विशाल सुंदर 'टीलों की प्रोले' का निर्माण 1909 में टीलां नामक गणिका/वेश्या ने करवाया था। C. यह सरोवर शीतकाल में प्रवासी कुरंजा पक्षियों का प्रमुख आश्रय स्थल बनता है। D. इसके किनारे 'जैसलमेर लोक सांस्कृतिक संग्रहालय' स्थित है तथा हाल ही में इसे इंदिरा गाँधी नहर से जोड़ा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154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गढ़ीसर (गढ़सीसर) सरोवर जैसलमेर शहर के बाहर स्थित एक अति सुंदर ऐतिहासिक जलाशय है जिसका निर्माण रावल गड़सीसिंह द्वारा 1340 ई. में करवाया गया था। इसके मुख्य प्रवेश द्वार पर मेहराबदार नक्काशीदार भव्य पत्थर का द्वार बना है जिसे 'टीलों की प्रोले' कहा जाता है, जिसका निर्माण 1909 में टीलां नामक वैश्या ने करवाया था। यह तालाब शीतकालीन प्रवासी पक्षियों (विशेषकर कुरंजा/डेमोइसेल क्रेन) की शरणस्थली है। सरोवर की पाल पर जैसलमेर लोक सांस्कृतिक संग्रहालय बना है तथा पानी की निरंतर आवक हेतु इसे IGNP की कँवरसैन/मोहनगढ़ लिफ्ट शाखा से जोड़ा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154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बाँधों का उनके संबंधित जिलों से सही मिलान कीजिए: सूची-I (बाँध): सूची-I: A. कानोता बाँध B. बंध बारेठा C. ईसरदा बाँध D. साँकड़ा बाँध सूची-II: 1. जयपुर ग्रामीण 2. भरतपुर 3. सवाई माधोपुर / टोंक 4. अलवर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राजसमंद झील का निर्माण मेवाड़ के महाराणा राजसिंह द्वारा 1662 से 1676 ई. के मध्य अकाल राहत कार्य के तहत गोमती नदी के जल को रोककर करवाया गया था। इस झील की नौ चौकी पाल पर 25 बड़ी काले रंग की संगमरमर की शिलाओं पर संस्कृत भाषा में 'राजप्रशस्ति' उत्कीर्ण है, जिसके रचनाकार रणछोड़ भट्ट तैलंग थे। यह विश्व का सबसे बड़ा शिलालेख/प्रशस्ति माना जाता है। द्वितीय विश्व युद्ध के दौरान लगभग 6 वर्षों तक इस झील का प्रयोग इम्पीरियल एयरवेज तथा बाद में रॉयल एयर फोर्स के लिए वाटर-सीप्लेन बेस के रूप में किया गया था। यह झील जयसमंद के साथ राजस्थान में सिंचाई हेतु प्रमुख रूप से प्रयुक्त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कानोता बाँध जयपुर ग्रामीण जिले में स्थित है जो संपूर्ण राजस्थान में सर्वाधिक मत्स्य (मछली) उत्पादन करने वाला बाँध माना जाता है। बंध बारेठा भरतपुर जिले का सबसे बड़ा बाँध है जो कुकुंद नदी पर 1897 में रामसिंह के काल में बना था और इसकी संरचना एक जलयान/जहाज जैसी दिखाई देती है। ईसरदा बाँध टोंक-सवाई माधोपुर सीमा पर बनेठा गाँव के पास बनास नदी पर निर्मित एक मुख्य काफ़र डैम है। साँकड़ा एवं मनसासागर बाँध अलवर जिले में तरुण भारत संघ के सहयोग से जल संरक्षण हेतु बनाए गए प्रमुख 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झुंझुनूं जिले में शाकंभरी पहाड़ियों के पास स्थित 'सरजू सागर बाँध' को स्थानीय रूप से किस अन्य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मोरल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घोसुंडा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खांडिप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कोट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मोरल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घोसुंडा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खांडिप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सरजू सागर बाँध झुंझुनूं जिले की उदयपुरवाटी तहसील से लगभग 13 किलोमीटर दूर अरावली की शाकंभरी पहाड़ियों की घाटी में स्थित एक खूबसूरत जल संरचना है। इस बाँध को स्थानीय क्षेत्र में 'कोट बाँध' के नाम से भी जाना जाता है। उल्लेखनीय है कि सीकर जिले में खण्डेला की पहाड़ियों के पास कांतली नदी पर निर्मित हो रहे बाँध को 'कोटड़ी बाँध' कहा जाता है, जबकि झुंझुनूं का यह सरजू सागर बाँध कोट बाँध नाम से विख्यात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कोटा जिले की दीगोद तहसील के नवनेरा गाँव में किस नदी पर 'नौनेरा (नवनेरा) बाँध' का निर्माण कार्य हाल ही में पूर्ण/प्रगति पर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नदी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कालीसिंध 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अहु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कालीसिंध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अहु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नौनेरा (नवनेरा) बाँध राजस्थान के कोटा जिले की दीगोद तहसील के अंतर्गत नवनेरा गाँव में कालीसिंध नदी पर निर्मित किया जा रहा एक वृहद बाँध है। यह बाँध ईस्टर्न राजस्थान नहर परियोजना (ERCP - पूर्वी राजस्थान नहर परियोजना) का एक अत्यंत महत्त्वपूर्ण घटक है। इसके माध्यम से कालीसिंध नदी के अतिरिक्त मानसूनी जल को रोककर कोटा, बूंदी, बारां तथा आसपास के सूखाग्रस्त पूर्वी जिलों में पेयजल एवं सिंचाई हेतु जल डाइवर्ट किया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झालावाड़ जिले के प्रमुख जल स्रोतों से संबंधित सही युग्मों का चयन कीजिए: सूची-I (बाँध): सूची-I: A. भीमसागर बाँध B. हरिश्चंद्र सागर C. छापी बाँध D. गागरीन परियोजना सूची-II: 1. उजाड़ नदी 2. कालीसिंध नदी (33 गेटों वाला) 3. छापी नदी 4. आहु नदी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1867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झालावाड़ जिला मध्यम सिंचाई परियोजनाओं एवं बाँधों के मामले में अत्यंत समृद्ध है। यहाँ भीमसागर बाँध उजाड़ नदी पर, हरिश्चंद्र सागर परियोजना कालीसिंध नदी पर (जिसमें 33 ऑटोमैटिक गेट लगे हैं), छापी बाँध छापी नदी पर तथा गागरीन सिंचाई परियोजना आहु नदी पर स्थित है। इनके अलावा झालावाड़ में पीपलाद एवं चौली बाँध भी स्थित हैं। उल्लेखनीय है कि चित्तौड़गढ़ का मातृकुण्डिया बाँध राजस्थान में सर्वाधिक गेटों वाला बाँध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1867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एशिया के सबसे ऊँचे चिनाई वाले 'जाखम बाँध' के संबंध में कथनों पर विचार कीजिए: A. यह बाँध प्रतापगढ़ जिले के अनूपपुरा गाँव के पास जाखम नदी पर स्थित है। B. इसकी कुल ऊँचाई 81 मीटर है, जो इसे राजस्थान राज्य का सबसे ऊँचा बाँध बनाती है। C. यह एशिया महाद्वीप में पक्की चिनाई (Masonry Dam) से बना सबसे ऊँचा बाँध माना जाता है। D. इस बाँध से प्रतापगढ़, चित्तौड़गढ़ एवं उदयपुर के जनजातीय क्षेत्रों में सिंचाई सुविधा उपलब्ध कराई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जाखम बाँध प्रतापगढ़ जिले के छोटी सादड़ी/अनूपपुरा क्षेत्र में जाखम नदी (माही की सहायक नदी) पर स्थित है। 81 मीटर (265 फीट) की ऊँचाई के साथ यह राजस्थान राज्य का सबसे ऊँचा बाँध है। पत्थरों व चूने-सीमेंट की पक्की चिनाई (Masonry Construction) से निर्मित यह संपूर्ण एशिया महाद्वीप का सबसे ऊँचा चिनाई बाँध स्वीकार किया जाता है। टीएसपी (जनजातीय) विकास योजना के तहत बने इस बाँध की नहरों से प्रतापगढ़, उदयपुर तथा चित्तौड़गढ़ जिले के आदिवासी बहुल क्षेत्रों में व्यापक सिंचाई एवं पेयजल आपूर्ति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जयपुर के आमेर में स्थित उस ऐतिहासिक सीढ़ीदार कुण्ड का नाम क्या है जिसका निर्माण 16वीं शताब्दी में करवाया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चाँद बावड़ी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पन्ना मीना का कुण्ड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महिला बाग का झालरा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रानीजी की बावड़ी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अजमेर की प्रसिद्ध आनासागर झील से संबंधित कथनों पर विचार कीजिए: A. इसका निर्माण पृथ्वीराज चौहान के पितामह अर्णोराज (आनाजी) ने 1135 ई. के आसपास करवाया था। B. तुर्कों की सेना के संहार के बाद खून से रंजित धरती को साफ़ करने हेतु चन्द्रा एवं बांडी नदी के जल को रोका गया था। C. मुगल सम्राट शाहजहाँ ने इस झील के किनारे संगमरमर की 5 बारहदरी (पैविलियन) का निर्माण करवाया था। D. इस झील के कैचमेंट क्षेत्र में स्मार्ट सिटी के तहत निर्मित 'सेवन वंडर्स पार्क' को सितंबर 2025 में न्यायालय के आदेश पर ध्वस्त कर दिया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पन्ना मीना का कुण्ड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चाँद बावड़ी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महिला बाग का झालरा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रानीजी की बावड़ी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पन्ना मीना का कुण्ड (पन्ना मियाँ की बावड़ी) जयपुर के आमेर कस्बे में आमेर महल के नीचे जयगढ़ पहाड़ी की तलहटी में स्थित एक बेहद खूबसूरत और नक्काशीदार वर्गाकार सीढ़ीदार कुण्ड है। इसका निर्माण 16वीं शताब्दी में मिर्ज़ा राजा जयसिंह के काल में करवाया गया था। इसमें चारों ओर बनी ज्यामितीय सीढ़ियाँ तथा अष्टकोणीय झरोखे जल स्थापत्य कला का अनुपम उदाहरण प्रस्तुत करते हैं। आभानेरी (दौसा) में प्रसिद्ध 'चाँद बावड़ी' तथा बूंदी में 'रानीजी की बावड़ी'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जल संरचनाओं का उनके सही जिलों से मिलान कीजिए: सूची-I (जल संरचना): सूची-I: A. ओरई / मेजा बाँध B. बंद बारेठा C. ईसरदा बाँध D. जवाहर सागर बाँध सूची-II: 1. भीलवाड़ा 2. भरतपुर 3. सवाई माधोपुर 4. कोटा</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मेजा बाँध भीलवाड़ा में कोठारी नदी पर बना है जो जिले की प्रमुख सिंचाई योजना है। बंद बारेठा भरतपुर का सबसे बड़ा बाँध है जो कुकुंद नदी पर निर्मित है। ईसरदा बाँध बनास नदी पर सवाई माधोपुर तथा टोंक जिले की सीमा पर निर्मित एक बहुउद्देशीय पेयजल व सिंचाई बाँध है। जवाहर सागर बाँध कोटा एवं बूँदी की सीमा पर चम्बल नदी पर निर्मित पिक-अप बाँध है जहाँ जल विद्युत उत्पादन (99 मेगावॉट)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झीलों से संबंधित निम्नलिखित कथनों में से सत्य कथनों का चयन कीजिए: A. कोलायत झील (बीकानेर) में सांख्य दर्शन के प्रणेता महर्षि कपिल मुनि का आश्रम स्थित है। B. भरतपुर की मोती झील को 'भरतपुर की लाइफ लाइन' कहा जाता है जिससे नील-हरित शैवाल प्राप्त होता है। C. डूंगरपुर की गैब सागर झील के भीतर 'बादल महल' तथा 'गोवर्धननाथ का मंदिर' स्थित है। D. जैसलमेर की बुझ झील में काकनी (काकनेय) नदी जल प्रवाहित करती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बीकानेर की कोलायत प्राकृतिक झील पर कपिल मुनि का प्रसिद्ध आश्रम है जहाँ कार्तिक पूर्णिमा को दीपदान की परंपरा व मेला भरता है। भरतपुर की मोती झील रूपारेल नदी पर बनी है जिससे उत्पादित नील-हरित शैवाल (Spirulina) से नाइट्रोजन युक्त जैविक खाद बनती है। डूंगरपुर की गैब सागर (एडवर्ड सागर) झील के तट व भीतर बादल महल तथा गोवर्धननाथ जी का मंदिर स्थित है जिसके प्रांगण में 52 छोटे मंदिर हैं। जैसलमेर की बुझ झील अंतःप्रवाही काकनी नदी के जल से निर्मित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निम्नलिखित में से कौनसा सुमेलित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अनूपसागर - बीकानेर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गलता जी - जयपुर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टोरडीसागर - अलवर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फतेहसागर - 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टोरडीसागर - अलवर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अनूपसागर - 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गलता जी - 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फतेहसागर - 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टोरडीसागर बाँध अलवर जिले में स्थित न होकर टोंक जिले की मालपुरा तहसील में स्थित एक प्रसिद्ध ऐतिहासिक बाँध है। इस बाँध की प्रमुख विशेषता यह है कि इसके सभी मोरे (गेट) खोल देने पर इसमें एक बूंद भी पानी शेष नहीं रहता है। विकल्प A में अनूपसागर (बीकानेर), विकल्प B में गलता जी (जयपुर) तथा विकल्प D में फतेहसागर झील (उदयपुर) पूर्णतः सही सुमेलित युग्म हैं। अलवर में सिलीसेढ़, साँकड़ा तथा मनसासागर बाँध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बाँधों एवं उनसे संबंधित नदियों का सही मिलान कीजिए: सूची-I (बाँध): सूची-I: A. बीसलपुर बाँध B. मेजा बाँध C. जाखम बाँध D. नौनेरा बाँध सूची-II: 1. बनास नदी 2. कोठारी नदी 3. जाखम नदी 4. कालीसिंध नदी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235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बीसलपुर बाँध टोंक जिले में बनास नदी पर निर्मित राजस्थान का सबसे बड़ा पेयजल बाँध है। मेजा बाँध भीलवाड़ा जिले में कोठारी नदी पर निर्मित सिंचाई बाँध है। जाखम बाँध प्रतापगढ़ जिले में जाखम नदी (माही की सहायक) पर बना राज्य का सबसे ऊँचा (81m) बाँध है। नौनेरा (नवनेरा) बाँध कोटा जिले में कालीसिंध नदी पर निर्मित ERCP का मुख्य डाइवर्जन बाँध है। ये चारों बाँध अपनी-अपनी नदियों के साथ पूर्णतः सही सुमेलित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235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 संसाधनों एवं झीलों से संबंधित कथनों पर विचार कीजिए: A. जयसमंद एवं राजसमंद झीलों का उपयोग मुख्य रूप से पेयजल के साथ-साथ सिंचाई हेतु भी किया जाता है। B. नक्की झील राजस्थान की सबसे अधिक ऊँचाई पर स्थित प्राकृतिक मीठे पानी की विवर्तनिका झील है। C. उदयपुर की पिछोला झील में बीजोरी नामक स्थान पर प्रसिद्ध 'नटनी का चबूतरा' बना हुआ है। D. राजस्थान में पहली बार इलेक्ट्रिक क्रूज़ का संचालन अजमेर की आनासागर झील में प्रारंभ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आनासागर झील अजमेर में नागपहाड़ व तारागढ़ के मध्य स्थित एक प्रसिद्ध कृत्रिम झील है, जिसका निर्माण अर्णोराज (आनाजी चौहान) ने तुर्की आक्रमणकारियों के संहार के बाद रक्त रंजित भूमि को साफ़ करने हेतु चन्द्रा और बांडी नदियों का पानी रोककर करवाया था। मुगल सम्राट शाहजहाँ ने 1637 ई. में झील के किनारे सफ़ेद संगमरमर की 5 बारहदरियों का निर्माण करवाया, जबकि जहाँगीर ने यहाँ दौलत बाग (सुभाष उद्यान) बनवाया था। अक्टूबर 2024 से इसमें देश का पहला इलेक्ट्रिक क्रूज़ संचालित किया गया। इसके वेटलैंड क्षेत्र में बने अवैध 'सेवन वंडर्स पार्क' को सुप्रीम कोर्ट और एनजीटी के आदेश पर सितंबर 2025 में ध्वस्त कर दिया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जयसमंद तथा राजसमंद दोनों ही विशाल कृत्रिम झीलों से नहरें निकालकर कृषि सिंचाई हेतु जल दिया जाता है। नक्की झील माउंट आबू में स्थित समुद्र तल से सबसे ऊँची झील है जिसकी किंवदंती देवताओं के नाखूनों से खोदने की है। पिछोला झील के पश्चिमी तट पर बीजोरी नामक स्थान पर गल्की नामक नटनी की स्मृति में 'नटनी का चबूतरा' निर्मित है। अजमेर की प्रसिद्ध आनासागर झील में अक्टूबर 2024 से राजस्थान एवं देश की पहली सौर/इलेक्ट्रिक चालित क्रूज़ नाव सेवा का सफल संचालन शुरू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झीलों का उनके संबंधित जिलों से सही मिलान कीजिए: सूची-I (झील): सूची-I: A. गैब सागर B. सिलीसेढ़ C. कोलायत D. मोती झील सूची-II: 1. अलवर 2. डूंगरपुर 3. भरतपुर 4. बीकानेर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गैब सागर (एडवर्ड सागर) झील डूंगरपुर जिले में स्थित है जिसका निर्माण महारावल गोपीनाथ ने करवाया था। सिलीसेढ़ झील अलवर में दिल्ली-जयपुर राजमार्ग पर स्थित है, जिसे 'राजस्थान का नंदनकानन' कहा जाता है तथा इसका निर्माण महाराजा विनय सिंह ने करवाया था। कोलायत झील बीकानेर जिले में स्थित एक प्राकृतिक मीठे पानी की झील है जहाँ सांख्य दर्शन के प्रणेता महर्षि कपिल मुनि का आश्रम है और कार्तिक पूर्णिमा को मेला लगता है। मोती झील भरतपुर में रूपारेल नदी का जल रोककर बनाई गई है जिसे 'भरतपुर की लाइफ लाइन' कहते हैं और इससे नील-हरित शैवाल (N2-युक्त खाद) प्राप्त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पुष्कर झील के विषय में निम्नलिखित कथनों पर विचार कीजिए: A. यह प्राकृतिक मीठे पानी की ज्वालामुखी निर्मित कालाडेरा झील है, जो अर्द्धचन्द्राकार रूप में फैली हुई है। B. यह झील कुल 52 घाटों से घिरी हुई है और इसे 'तीर्थों का मामा' तथा 'पंचम तीर्थ' कहा जाता है। C. महारानी मेरी की 1911 की भारत यात्रा के स्मरणार्थ यहाँ 'क्वीन मेरी जनाना घाट' बनाया गया जिसे अब 'गाँधी घाट' कहते हैं। D. वर्ष 1997-98 में इस झील को स्वच्छ रखने हेतु कनाडा के सहयोग से सफ़ाई कार्यक्रम चलाया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