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किन वर्षों में राजस्थान में संभागीय आयुक्त के पद को समाप्त और पुनर्स्थापित कर दिया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1966 में समाप्त और 1973 में पुनर्स्थापित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1962 में समाप्त और 1987 में पुनर्स्थापित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1962 में समाप्त और 1971 में पुनर्स्थापित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1959 में समाप्त और 1987 में पुनर्स्थापित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1/100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1987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1982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1977</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1991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26 जनवरी, 1987 को मुख्यमंत्री हरिदेव जोशी ने जब संभागीय आयुक्त व्यवस्था को पुनः लागू किया, तब जयपुर संभाग से अलग करके अजमेर को राजस्थान का छठा संभाग बनाया गया। 1949 में राजस्थान निर्माण के समय केवल 5 संभाग (जयपुर, जोधपुर, कोटा, उदयपुर, बीकानेर) ही थे। अजमेर के छठा संभाग बनने से मध्य राजस्थान में प्रशासनिक सुगमता बढ़ी। विकल्प B (1982 में धौलपुर जिला बना), विकल्प C (1977) और विकल्प D (1991 में बारां, दौसा, राजसमंद जिले बने) अजमेर के संभाग बनने के वर्ष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5/100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हनुमानगढ़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गंगानगर, बाड़मेर और बीकानेर तीनों जिले रेडक्लिफ रेखा पर ही अवस्थित हैं। हनुमानगढ़ जिला अंतर्राष्ट्रीय सीमा पर स्थित नहीं है, बल्कि यह उत्तर-पूर्वी भाग में पंजाब व हरियाणा की सीमाओं से सटा अंतरराज्यीय जिला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50/100</a:t>
            </a:r>
          </a:p>
        </p:txBody>
      </p:sp>
    </p:spTree>
  </p:cSld>
  <p:clrMapOvr>
    <a:masterClrMapping/>
  </p:clrMapOvr>
</p:sld>
</file>

<file path=ppt/slides/slide10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वह जिला जो पाकिस्तान के साथ सबसे छोटी अंतर्राष्ट्रीय सीमा साझा करता है,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गंगानगर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1324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51/100</a:t>
            </a:r>
          </a:p>
        </p:txBody>
      </p:sp>
    </p:spTree>
  </p:cSld>
  <p:clrMapOvr>
    <a:masterClrMapping/>
  </p:clrMapOvr>
</p:sld>
</file>

<file path=ppt/slides/slide10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बीकानेर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पारंपरिक चार सीमावर्ती जिलों (जैसलमेर, बाड़मेर, श्रीगंगानगर, बीकानेर) में बीकानेर जिला पाकिस्तान के साथ सबसे छोटी अंतर्राष्ट्रीय सीमा (168 किमी.) साझा करता था। नवीन पुनर्गठन के संदर्भ में फलौदी सबसे छोटी सीमा (~30 किमी.) बनाता है, परंतु पारंपरिक विकल्पों में बीकानेर ही सबसे कम सीमा (168 किमी.) वाला जिला है। अतः विकल्प D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1324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51/100</a:t>
            </a:r>
          </a:p>
        </p:txBody>
      </p:sp>
    </p:spTree>
  </p:cSld>
  <p:clrMapOvr>
    <a:masterClrMapping/>
  </p:clrMapOvr>
</p:sld>
</file>

<file path=ppt/slides/slide10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किस जिले में अंतर्राष्ट्रीय और अंतरराज्यीय दोनों सीमाएं पाई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हनुमानगढ़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52/100</a:t>
            </a:r>
          </a:p>
        </p:txBody>
      </p:sp>
    </p:spTree>
  </p:cSld>
  <p:clrMapOvr>
    <a:masterClrMapping/>
  </p:clrMapOvr>
</p:sld>
</file>

<file path=ppt/slides/slide10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बाड़मेर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दो जिले अंतर्राष्ट्रीय और अंतरराज्यीय दोनों सीमाएं बनाते हैं: 1. श्रीगंगानगर (पाकिस्तान + पंजाब) तथा 2. बाड़मेर (पाकिस्तान + गुजरात)। हनुमानगढ़ और जालौर केवल अंतरराज्यीय सीमाएं बनाते हैं, जबकि बीकानेर (और फलौदी व जैसलमेर) केवल अंतर्राष्ट्रीय सीमा बनाते हैं। अतः बाड़मेर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52/100</a:t>
            </a:r>
          </a:p>
        </p:txBody>
      </p:sp>
    </p:spTree>
  </p:cSld>
  <p:clrMapOvr>
    <a:masterClrMapping/>
  </p:clrMapOvr>
</p:sld>
</file>

<file path=ppt/slides/slide10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अंतर्राष्ट्रीय सीमा पर स्थित जिलों का उत्तर से दक्षिण का सही भौगोलिक क्रम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गंगानगर, बाड़मेर, बीकानेर, जैसलमेर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जैसलमेर, बीकानेर, बाड़मेर, गंगानगर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गंगानगर, बीकानेर, जैसलमेर, 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गंगानगर, जैसलमेर, बाड़मेर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729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53/100</a:t>
            </a:r>
          </a:p>
        </p:txBody>
      </p:sp>
    </p:spTree>
  </p:cSld>
  <p:clrMapOvr>
    <a:masterClrMapping/>
  </p:clrMapOvr>
</p:sld>
</file>

<file path=ppt/slides/slide10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गंगानगर, बीकानेर, जैसलमेर, बाड़मेर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गंगानगर, बाड़मेर, बीकानेर, 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 बीकानेर, बाड़मेर, गंगानगर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गंगानगर, जैसलमेर, 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अंतर्राष्ट्रीय सीमा पर स्थित जिलों का उत्तर से दक्षिण की ओर सही क्रम: श्रीगंगानगर ➔ बीकानेर ➔ (फलौदी) ➔ जैसलमेर ➔ बाड़मेर है। विकल्प C में यह क्रम पूर्णतः सटीक रूप से दिया गया है। अन्य विकल्पों में जिलों का क्रम अव्यवस्थित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729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53/100</a:t>
            </a:r>
          </a:p>
        </p:txBody>
      </p:sp>
    </p:spTree>
  </p:cSld>
  <p:clrMapOvr>
    <a:masterClrMapping/>
  </p:clrMapOvr>
</p:sld>
</file>

<file path=ppt/slides/slide10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निम्नलिखित में से कौनसा क्षेत्र/जिला अंतर्राष्ट्रीय सीमा पर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54/100</a:t>
            </a:r>
          </a:p>
        </p:txBody>
      </p:sp>
    </p:spTree>
  </p:cSld>
  <p:clrMapOvr>
    <a:masterClrMapping/>
  </p:clrMapOvr>
</p:sld>
</file>

<file path=ppt/slides/slide10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बीकानेर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बीकानेर जिला पाकिस्तान के साथ 168 किमी. लंबी रेडक्लिफ अंतर्राष्ट्रीय सीमा बनाता है। चूरू, राजसमंद और भीलवाड़ा जिले अंतर्राष्ट्रीय सीमा पर स्थित नहीं हैं (चूरू अंतरराज्यीय है, जबकि राजसमंद व भीलवाड़ा अंतर्वर्ती/अंतरराज्यीय जिले हैं)। अतः विकल्प D (बीकानेर)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54/100</a:t>
            </a:r>
          </a:p>
        </p:txBody>
      </p:sp>
    </p:spTree>
  </p:cSld>
  <p:clrMapOvr>
    <a:masterClrMapping/>
  </p:clrMapOvr>
</p:sld>
</file>

<file path=ppt/slides/slide10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में रेडक्लिफ रेखा का विस्तार कहाँ से कहाँ तक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हिन्दुमलकोट (गंगानगर) से बाखासर (बाड़मेर) तक</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कोणागाँव (गंगानगर) से शाहगढ़ (जालौर) तक</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हिन्दुमलकोट (गंगानगर) से शाहगढ़ (जालौर) तक</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कोणागाँव (गंगानगर) से बाखासर (बाड़मेर) तक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55/100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संभाग राज्य में सर्वाधिक भौगोलिक क्षेत्रफल घेरता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6/100</a:t>
            </a:r>
          </a:p>
        </p:txBody>
      </p:sp>
    </p:spTree>
  </p:cSld>
  <p:clrMapOvr>
    <a:masterClrMapping/>
  </p:clrMapOvr>
</p:sld>
</file>

<file path=ppt/slides/slide1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हिन्दुमलकोट (गंगानगर) से बाखासर (बाड़मेर) तक</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कोणागाँव (गंगानगर) से शाहगढ़ (जालौर) तक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हिन्दुमलकोट (गंगानगर) से शाहगढ़ (जालौर) तक</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कोणागाँव (गंगानगर) से बाखासर (बाड़मेर) तक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अंतर्राष्ट्रीय सीमा (रेडक्लिफ रेखा) का उत्तरी बिंदु श्रीगंगानगर जिले का 'हिन्दुमलकोट' है और दक्षिणी अंतिम बिंदु बाड़मेर जिले की चौहटन तहसील का 'बाखासर' (भालगाँव) है। यह सीमा कुल 1070 किलोमीटर लंबी है। जालौर जिला इस सीमा पर नहीं है। अतः सही विस्तार हिन्दुमलकोट से बाखासर तक है, जो विकल्प A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55/100</a:t>
            </a:r>
          </a:p>
        </p:txBody>
      </p:sp>
    </p:spTree>
  </p:cSld>
  <p:clrMapOvr>
    <a:masterClrMapping/>
  </p:clrMapOvr>
</p:sld>
</file>

<file path=ppt/slides/slide1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प्रमुख शहर/जिला मुख्यालय अंतर्राष्ट्रीय (पाकिस्तानी) सीमा के सबसे निकट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हनुमानगढ़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56/100</a:t>
            </a:r>
          </a:p>
        </p:txBody>
      </p:sp>
    </p:spTree>
  </p:cSld>
  <p:clrMapOvr>
    <a:masterClrMapping/>
  </p:clrMapOvr>
</p:sld>
</file>

<file path=ppt/slides/slide1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श्रीगंगानगर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अंतर्राष्ट्रीय सीमा रेखा पर स्थित जिला मुख्यालयों में 'श्रीगंगानगर' पाकिस्तान सीमा के सर्वाधिक निकट स्थित जिला मुख्यालय है (नवीनतम संदर्भ में अनूपगढ़ शहर भी सीमा के अत्यंत निकट है)। इसके विपरीत अंतर्राष्ट्रीय सीमा रेखा पर स्थित सबसे दूर जिला मुख्यालय 'बीकानेर' है। तथा सीमा से स्पर्श न करने वाले जिलों में सर्वाधिक दूर जिला मुख्यालय धौलपुर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56/100</a:t>
            </a:r>
          </a:p>
        </p:txBody>
      </p:sp>
    </p:spTree>
  </p:cSld>
  <p:clrMapOvr>
    <a:masterClrMapping/>
  </p:clrMapOvr>
</p:sld>
</file>

<file path=ppt/slides/slide1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जिला मुख्यालय राजस्थान की अंतर्राष्ट्रीय सीमा रेखा से भौगोलिक रूप से सबसे दूर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गंगानगर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8538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57/100</a:t>
            </a:r>
          </a:p>
        </p:txBody>
      </p:sp>
    </p:spTree>
  </p:cSld>
  <p:clrMapOvr>
    <a:masterClrMapping/>
  </p:clrMapOvr>
</p:sld>
</file>

<file path=ppt/slides/slide1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बीकानेर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अंतर्राष्ट्रीय सीमा पर स्थित चार प्रमुख पारंपरिक जिला मुख्यालयों (गंगानगर, बीकानेर, जैसलमेर, बाड़मेर) में से 'बीकानेर' जिला मुख्यालय रेडक्लिफ रेखा से भौगोलिक रूप से सर्वाधिक दूरी पर स्थित है। सीमा के सबसे निकट जिला मुख्यालय श्रीगंगानगर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8538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57/100</a:t>
            </a:r>
          </a:p>
        </p:txBody>
      </p:sp>
    </p:spTree>
  </p:cSld>
  <p:clrMapOvr>
    <a:masterClrMapping/>
  </p:clrMapOvr>
</p:sld>
</file>

<file path=ppt/slides/slide1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सबसे छोटी अंतरराज्यीय सीमा किस पड़ोसी राज्य के साथ लगती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गुजरात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 प्रदेश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हरियाणा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पंजाब</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58/100</a:t>
            </a:r>
          </a:p>
        </p:txBody>
      </p:sp>
    </p:spTree>
  </p:cSld>
  <p:clrMapOvr>
    <a:masterClrMapping/>
  </p:clrMapOvr>
</p:sld>
</file>

<file path=ppt/slides/slide1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पंजाब</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गुजरात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हरियाणा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सबसे छोटी अंतरराज्यीय सीमा 'पंजाब' राज्य के साथ केवल 89 किलोमीटर लगती है, जिसके साथ श्रीगंगानगर और हनुमानगढ़ जिले सीमा बनाते हैं। इसके विपरीत राजस्थान की सबसे लंबी अंतरराज्यीय सीमा 'मध्य प्रदेश' के साथ 1,600 किलोमीटर लगती है, जिससे राज्य के 10 जिले जुड़े हुए हैं। अतः विकल्प D (पंजाब)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58/100</a:t>
            </a:r>
          </a:p>
        </p:txBody>
      </p:sp>
    </p:spTree>
  </p:cSld>
  <p:clrMapOvr>
    <a:masterClrMapping/>
  </p:clrMapOvr>
</p:sld>
</file>

<file path=ppt/slides/slide1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के किस जिले की सीमा रेखा गुजरात राज्य के साथ सबसे कम लगती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प्रतापगढ़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0943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59/100</a:t>
            </a:r>
          </a:p>
        </p:txBody>
      </p:sp>
    </p:spTree>
  </p:cSld>
  <p:clrMapOvr>
    <a:masterClrMapping/>
  </p:clrMapOvr>
</p:sld>
</file>

<file path=ppt/slides/slide1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बाड़मेर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प्रतापगढ़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बाड़मेर जिले की सीमा गुजरात राज्य के साथ सबसे कम (मात्र 14 किलोमीटर) लगती है। इसके विपरीत गुजरात के साथ सर्वाधिक सीमा बनाने वाला जिला उदयपुर है। प्रतापगढ़ जिला गुजरात से सीमा साझा नहीं करता (यह केवल मध्य प्रदेश से लगता है)। अतः सबसे कम सीमा बाड़मेर की लगती है, जिससे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0943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59/100</a:t>
            </a:r>
          </a:p>
        </p:txBody>
      </p:sp>
    </p:spTree>
  </p:cSld>
  <p:clrMapOvr>
    <a:masterClrMapping/>
  </p:clrMapOvr>
</p:sld>
</file>

<file path=ppt/slides/slide1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की सर्वाधिक लंबी अंतरराज्यीय सीमा किस पड़ोसी राज्य के साथ लगती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पंजाब</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हरियाणा</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60/100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जोधपुर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क्षेत्रफल की दृष्टि से जोधपुर राजस्थान का सबसे बड़ा संभाग है, जिसमें थार मरुस्थल के प्रमुख विस्तृत पश्चिमी जिले (जोधपुर, बाड़मेर, जैसलमेर, फलौदी आदि) आते हैं। इसके विपरीत, भरतपुर राजस्थान का सबसे छोटा संभाग (क्षेत्रफल अनुसार) है, जिसका गठन 4 जून, 2005 को मुख्यमंत्री वसुंधरा राजे के कार्यकाल में 7वें संभाग के रूप में हुआ था। अजमेर राज्य का अंतर्वर्ती संभाग है जो अन्य सभी संभागों से सीमा बनाता है। विकल्प A, B और D क्षेत्रफल के मामले में जोधपुर संभाग से छोटे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6/100</a:t>
            </a:r>
          </a:p>
        </p:txBody>
      </p:sp>
    </p:spTree>
  </p:cSld>
  <p:clrMapOvr>
    <a:masterClrMapping/>
  </p:clrMapOvr>
</p:sld>
</file>

<file path=ppt/slides/slide1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मध्य प्रदेश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पंजाब</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हरियाणा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सबसे लंबी अंतरराज्यीय सीमा मध्य प्रदेश राज्य के साथ 1,600 किलोमीटर लगती है। इस सीमा पर राजस्थान के 10 जिले तथा मध्य प्रदेश के भी 10 जिले अवस्थित हैं। राजस्थान का झालावाड़ जिला मध्य प्रदेश के साथ सर्वाधिक लंबी (520 किमी.) अंतरराज्यीय सीमा बनाता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60/100</a:t>
            </a:r>
          </a:p>
        </p:txBody>
      </p:sp>
    </p:spTree>
  </p:cSld>
  <p:clrMapOvr>
    <a:masterClrMapping/>
  </p:clrMapOvr>
</p:sld>
</file>

<file path=ppt/slides/slide1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जिले से सर्वाधिक जिलों की सीमाएं स्पर्श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3348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61/100</a:t>
            </a:r>
          </a:p>
        </p:txBody>
      </p:sp>
    </p:spTree>
  </p:cSld>
  <p:clrMapOvr>
    <a:masterClrMapping/>
  </p:clrMapOvr>
</p:sld>
</file>

<file path=ppt/slides/slide1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पारंपरिक प्रशासनिक भूगोल के अनुसार पाली जिले से सर्वाधिक 8 जिलों की सीमाएं स्पर्श करती थीं। वर्तमान पुनर्गठित स्थिति में चितौड़गढ़, पाली, नागौर तथा जयपुर प्रत्येक जिले से सर्वाधिक 7-7 जिलों की सीमाएं लगती हैं। परीक्षा प्रश्नों के पारंपरिक संदर्भ में पाली ही सर्वाधिक सीमाओं स्पर्श करने वाला जिला माना जाता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3348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61/100</a:t>
            </a:r>
          </a:p>
        </p:txBody>
      </p:sp>
    </p:spTree>
  </p:cSld>
  <p:clrMapOvr>
    <a:masterClrMapping/>
  </p:clrMapOvr>
</p:sld>
</file>

<file path=ppt/slides/slide1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 जिले जिनकी राजनीतिक सीमा भारत की किसी भी अंतरराज्यीय या अंतर्राष्ट्रीय सीमा से नहीं लगती है (अर्थात् अंतर्वर्ती जिले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प्रतापगढ़, दौसा, टोंक, बाँसवाड़ा, राजसमंद</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पाली, जयपुर, नागौर, धौलपुर, अजमेर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बूँदी, दौसा, राजसमंद, पाली, जोधपुर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करौली, भीलवाड़ा, दौसा, नागौर, टोंक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62/100</a:t>
            </a:r>
          </a:p>
        </p:txBody>
      </p:sp>
    </p:spTree>
  </p:cSld>
  <p:clrMapOvr>
    <a:masterClrMapping/>
  </p:clrMapOvr>
</p:sld>
</file>

<file path=ppt/slides/slide1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बूँदी, दौसा, राजसमंद, पाली, जोधपुर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प्रतापगढ़, दौसा, टोंक, बाँसवाड़ा, राजसमंद</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 जयपुर, नागौर, धौलपुर, 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 भीलवाड़ा, दौसा, नागौर, टोंक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बूँदी, दौसा, राजसमंद, पाली और जोधपुर - ये पाँचों जिले राजस्थान के आंतरिक (अंतर्वर्ती) जिले हैं जिनकी सीमा न तो किसी पड़ोसी राज्य से लगती है और न ही किसी देश (पाकिस्तान) से। वर्तमान में राज्य में अंतर्वर्ती जिलों की संख्या 13 है (नागौर, डीडवाना-कुचामन, बालोतरा, जोधपुर, ब्यावर, अजमेर, जयपुर, पाली, राजसमंद, टोंक, दौसा, सलूंबर, बूँदी)। विकल्प A में प्रतापगढ़ व बांसवाड़ा; B में धौलपुर; D में करौली व भीलवाड़ा सीमावर्ती जिले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62/100</a:t>
            </a:r>
          </a:p>
        </p:txBody>
      </p:sp>
    </p:spTree>
  </p:cSld>
  <p:clrMapOvr>
    <a:masterClrMapping/>
  </p:clrMapOvr>
</p:sld>
</file>

<file path=ppt/slides/slide1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जिले की सीमा अंतरराज्यीय और अंतर्राष्ट्रीय दोनों सीमाओं से मिलती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7534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63/100</a:t>
            </a:r>
          </a:p>
        </p:txBody>
      </p:sp>
    </p:spTree>
  </p:cSld>
  <p:clrMapOvr>
    <a:masterClrMapping/>
  </p:clrMapOvr>
</p:sld>
</file>

<file path=ppt/slides/slide1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श्रीगंगानगर जिले की सीमा अंतर्राष्ट्रीय स्तर पर पाकिस्तान से (210 किमी.) तथा अंतरराज्यीय स्तर पर भारत के पंजाब राज्य से लगती है। इसी प्रकार बाड़मेर जिला भी पाकिस्तान व गुजरात दोनों से सीमा बनाता है। जैसलमेर व बीकानेर केवल अंतर्राष्ट्रीय सीमा बनाते हैं तथा झालावाड़ केवल अंतरराज्यीय सीमा (मध्य प्रदेश से) बनाता है। अतः श्रीगंगानगर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7534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63/100</a:t>
            </a:r>
          </a:p>
        </p:txBody>
      </p:sp>
    </p:spTree>
  </p:cSld>
  <p:clrMapOvr>
    <a:masterClrMapping/>
  </p:clrMapOvr>
</p:sld>
</file>

<file path=ppt/slides/slide1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वह जिला जिसकी सीमा गुजरात राज्य तथा पाकिस्तान देश दोनों से मिलती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64/100</a:t>
            </a:r>
          </a:p>
        </p:txBody>
      </p:sp>
    </p:spTree>
  </p:cSld>
  <p:clrMapOvr>
    <a:masterClrMapping/>
  </p:clrMapOvr>
</p:sld>
</file>

<file path=ppt/slides/slide1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बाड़मेर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बाड़मेर जिला पश्चिम में पाकिस्तान के साथ रेडक्लिफ अंतर्राष्ट्रीय सीमा (228 किमी.) तथा दक्षिण-पश्चिम में गुजरात राज्य के साथ अंतरराज्यीय सीमा (14 किमी.) साझा करता है। जालोर व सिरोही केवल गुजरात से अंतरराज्यीय सीमा बनाते हैं तथा जैसलमेर केवल पाकिस्तान से अंतर्राष्ट्रीय सीमा बनाता है। अतः बाड़मेर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64/100</a:t>
            </a:r>
          </a:p>
        </p:txBody>
      </p:sp>
    </p:spTree>
  </p:cSld>
  <p:clrMapOvr>
    <a:masterClrMapping/>
  </p:clrMapOvr>
</p:sld>
</file>

<file path=ppt/slides/slide1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राजस्थान के किस जिले की सीमा मध्य प्रदेश राज्य से संयुक्त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65/100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संभागों और उनमें शामिल जिलों की संख्या के संदर्भ में कौनसा युग्म सही सुमेलित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 - 6 जिले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 - 5 जिले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 - 7 जिले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 - 7 जिले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7/100</a:t>
            </a:r>
          </a:p>
        </p:txBody>
      </p:sp>
    </p:spTree>
  </p:cSld>
  <p:clrMapOvr>
    <a:masterClrMapping/>
  </p:clrMapOvr>
</p:sld>
</file>

<file path=ppt/slides/slide1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झालावाड़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झालावाड़ जिले की सीमा मध्य प्रदेश राज्य के साथ संयुक्त रूप से सबसे लंबी (520 किलोमीटर) लगती है। झालावाड़ को तीन ओर से मध्य प्रदेश ने घेर रखा है। इसके विपरीत भरतपुर उत्तर प्रदेश व हरियाणा से, डूंगरपुर गुजरात से तथा सिरोही गुजरात से सीमा बनाते हैं। अतः झालावाड़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65/100</a:t>
            </a:r>
          </a:p>
        </p:txBody>
      </p:sp>
    </p:spTree>
  </p:cSld>
  <p:clrMapOvr>
    <a:masterClrMapping/>
  </p:clrMapOvr>
</p:sld>
</file>

<file path=ppt/slides/slide1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वह कौनसा जिला है जो राजस्थान की किसी भी राज्य या अन्य देश के साथ सीमा रेखा नहीं बनाता?</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66/100</a:t>
            </a:r>
          </a:p>
        </p:txBody>
      </p:sp>
    </p:spTree>
  </p:cSld>
  <p:clrMapOvr>
    <a:masterClrMapping/>
  </p:clrMapOvr>
</p:sld>
</file>

<file path=ppt/slides/slide1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जोधपुर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जोधपुर जिला राजस्थान का एक अंतर्वर्ती (Landlocked/Internal) जिला है, जिसकी सीमा न तो किसी देश (पाकिस्तान) से स्पर्श करती है और न ही भारत के किसी अन्य पड़ोसी राज्य से। बाड़मेर, बीकानेर और जैसलमेर तीनों पाकिस्तान सीमा पर स्थित बहिर्वर्ती (सीमावर्ती) जिले हैं। अतः जोधपुर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66/100</a:t>
            </a:r>
          </a:p>
        </p:txBody>
      </p:sp>
    </p:spTree>
  </p:cSld>
  <p:clrMapOvr>
    <a:masterClrMapping/>
  </p:clrMapOvr>
</p:sld>
</file>

<file path=ppt/slides/slide1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किस जिले की सीमा रेखा किसी अन्य पड़ोसी राज्य की सीमा रेखा को नहीं छूती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झुन्झुनूँ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0563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67/100</a:t>
            </a:r>
          </a:p>
        </p:txBody>
      </p:sp>
    </p:spTree>
  </p:cSld>
  <p:clrMapOvr>
    <a:masterClrMapping/>
  </p:clrMapOvr>
</p:sld>
</file>

<file path=ppt/slides/slide1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झुन्झुनूँ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बूँदी जिला राजस्थान का एक अंतर्वर्ती जिला है जो चारों ओर से राज्य के अन्य जिलों (कोटा, टोंक, भीलवाड़ा आदि) से घिरा हुआ है और किसी भी बाहरी राज्य की सीमा को स्पर्श नहीं करता। इसके विपरीत डूंगरपुर (गुजरात से), भीलवाड़ा (मध्य प्रदेश से) तथा झुन्झुनूँ (हरियाणा से) अंतरराज्यीय सीमाएं बनाते हैं। अतः बूँदी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0563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67/100</a:t>
            </a:r>
          </a:p>
        </p:txBody>
      </p:sp>
    </p:spTree>
  </p:cSld>
  <p:clrMapOvr>
    <a:masterClrMapping/>
  </p:clrMapOvr>
</p:sld>
</file>

<file path=ppt/slides/slide1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वह जिला कौनसा है जिसका भौगोलिक एवं सामाजिक वातावरण तथा राजनीतिक सीमा उत्तर प्रदेश व मध्य प्रदेश दोनों राज्यों से मिलती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करौली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सवाई माधोपुर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68/100</a:t>
            </a:r>
          </a:p>
        </p:txBody>
      </p:sp>
    </p:spTree>
  </p:cSld>
  <p:clrMapOvr>
    <a:masterClrMapping/>
  </p:clrMapOvr>
</p:sld>
</file>

<file path=ppt/slides/slide1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धौलपुर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सवाई माधोपुर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धौलपुर जिला राजस्थान के सबसे पूर्वी कोने पर स्थित है, जिसकी पूर्वी और उत्तरी-पूर्वी सीमा उत्तर प्रदेश राज्य से तथा दक्षिण-पूर्वी सीमा मध्य प्रदेश राज्य से स्पर्श करती है। भरतपुर की सीमा हरियाणा व उत्तर प्रदेश से; करौली व सवाई माधोपुर की सीमा केवल मध्य प्रदेश से लगती है। अतः उत्तर प्रदेश और मध्य प्रदेश दोनों से सीमा साझा करने वाला जिला धौलपुर है, जिससे विकल्प B सही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68/100</a:t>
            </a:r>
          </a:p>
        </p:txBody>
      </p:sp>
    </p:spTree>
  </p:cSld>
  <p:clrMapOvr>
    <a:masterClrMapping/>
  </p:clrMapOvr>
</p:sld>
</file>

<file path=ppt/slides/slide1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69</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राज्य का सबसे पूर्वी जिला कौनसा 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दौसा</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2968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69/100</a:t>
            </a:r>
          </a:p>
        </p:txBody>
      </p:sp>
    </p:spTree>
  </p:cSld>
  <p:clrMapOvr>
    <a:masterClrMapping/>
  </p:clrMapOvr>
</p:sld>
</file>

<file path=ppt/slides/slide1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धौलपुर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दौसा</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धौलपुर राजस्थान का सबसे पूर्वी जिला है, जहाँ राज्य में सबसे पहले सूर्योदय और सबसे पहले सूर्यास्त होता है। धौलपुर जिले की राजाखेड़ा तहसील का सिलावट गाँव (जगमोहनपुरा की ढाणी) राजस्थान का सबसे पूर्वी बिंदु (78°17' पूर्वी देशांतर) है। इसके विपरीत जैसलमेर सबसे पश्चिमी जिला है जहाँ सबसे बाद में सूर्योदय/सूर्यास्त होता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2968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69/100</a:t>
            </a:r>
          </a:p>
        </p:txBody>
      </p:sp>
    </p:spTree>
  </p:cSld>
  <p:clrMapOvr>
    <a:masterClrMapping/>
  </p:clrMapOvr>
</p:sld>
</file>

<file path=ppt/slides/slide1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मानचित्र पर राजस्थान के उत्तर, दक्षिण, पूर्व तथा पश्चिम के अंतिम छोर पर स्थित गाँवों/स्थानों का सही मिलान कीजिए: सूची-I (दिशा): सूची-I: A. उत्तरी अंतिम बिंदु B. दक्षिणी अंतिम बिंदु C. पश्चिमी अंतिम बिंदु D. पूर्वी अंतिम बिंदु सूची-II: 1. कोणा गाँव (श्रीगंगानगर) 2. बोरकुंड गाँव (कुशलगढ़, बांसवाड़ा) 3. कटरा गाँव (सम, जैसलमेर) 4. सिलावट गाँव (राजाखेड़ा, धौलपुर)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70/100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जोधपुर - 7 जिले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 - 6 जिले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 - 5 जिले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- 7 जिले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जोधपुर संभाग में जिलों की पुनर्गठित स्थिति के अनुसार कुल 8 जिले शामिल हैं (जोधपुर, पाली, फलौदी, जैसलमेर, बाड़मेर, बालोतरा, जालौर, सिरोही)। अतः जोधपुर - 7 जिले वाला युग्म सुमेलित नहीं है। अजमेर संभाग में 6 जिले (अजमेर, ब्यावर, टोंक, नागौर, डीडवाना-कुचामन, भीलवाड़ा), भरतपुर संभाग में 5 जिले (भरतपुर, धौलपुर, करौली, सवाई माधोपुर, डीग) और उदयपुर संभाग में 7 जिले (उदयपुर, चित्तौड़गढ़, राजसमंद, सलूंबर, प्रतापगढ़, डूंगरपुर, बांसवाड़ा) शामिल हैं। इसलिए विकल्प C उत्तर होगा।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7/100</a:t>
            </a:r>
          </a:p>
        </p:txBody>
      </p:sp>
    </p:spTree>
  </p:cSld>
  <p:clrMapOvr>
    <a:masterClrMapping/>
  </p:clrMapOvr>
</p:sld>
</file>

<file path=ppt/slides/slide1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चारों चरम सीमाओं के अंतिम गाँव: उत्तर में 'कोणा गाँव' (श्रीगंगानगर), दक्षिण में 'बोरकुंड गाँव' (कुशलगढ़, बांसवाड़ा), पश्चिम में 'कटरा गाँव' (सम, जैसलमेर) तथा पूर्व में 'सिलावट गाँव' (राजाखेड़ा, धौलपुर) स्थित हैं। अतः A-1, B-2, C-3, D-4 का मिलान पूर्णतः सही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70/100</a:t>
            </a:r>
          </a:p>
        </p:txBody>
      </p:sp>
    </p:spTree>
  </p:cSld>
  <p:clrMapOvr>
    <a:masterClrMapping/>
  </p:clrMapOvr>
</p:sld>
</file>

<file path=ppt/slides/slide1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तहसील राजस्थान के सबसे दक्षिणतम भाग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कुशलगढ़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घाटोल</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बागीदौरा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53729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71/100</a:t>
            </a:r>
          </a:p>
        </p:txBody>
      </p:sp>
    </p:spTree>
  </p:cSld>
  <p:clrMapOvr>
    <a:masterClrMapping/>
  </p:clrMapOvr>
</p:sld>
</file>

<file path=ppt/slides/slide1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कुशलगढ़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घाटोल</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बागीदौरा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गढ़ी</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कुशलगढ़ तहसील (बांसवाड़ा जिला) राजस्थान के सबसे दक्षिणी भाग में स्थित है। इसी तहसील के 'बोरकुंड गाँव' (23°03' उत्तरी अक्षांश) से राजस्थान की अक्षांशीय सीमा का प्रारंभ होता है। कर्क रेखा भी कुशलगढ़ के निकट से होकर गुजरती है। अतः कुशलगढ़ राज्य की सबसे दक्षिणी तहसील है, जिससे विकल्प A सही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53729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71/100</a:t>
            </a:r>
          </a:p>
        </p:txBody>
      </p:sp>
    </p:spTree>
  </p:cSld>
  <p:clrMapOvr>
    <a:masterClrMapping/>
  </p:clrMapOvr>
</p:sld>
</file>

<file path=ppt/slides/slide1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बाराँ जिले की सीमा राजस्थान के कितने जिलों से स्पर्श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72/100</a:t>
            </a:r>
          </a:p>
        </p:txBody>
      </p:sp>
    </p:spTree>
  </p:cSld>
  <p:clrMapOvr>
    <a:masterClrMapping/>
  </p:clrMapOvr>
</p:sld>
</file>

<file path=ppt/slides/slide1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बाराँ जिले की सीमा राजस्थान के केवल 2 जिलों-कोटा और झालावाड़-से स्पर्श करती है। बाराँ के पूर्व, उत्तर-पूर्व और दक्षिण-पूर्व में मध्य प्रदेश राज्य की सीमा लगती है। अतः अंतरराज्यीय सीमा के अलावा राजस्थान के केवल 2 आंतरिक पड़ोसी जिले (कोटा व झालावाड़) ही बाराँ से जुड़े हैं।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72/100</a:t>
            </a:r>
          </a:p>
        </p:txBody>
      </p:sp>
    </p:spTree>
  </p:cSld>
  <p:clrMapOvr>
    <a:masterClrMapping/>
  </p:clrMapOvr>
</p:sld>
</file>

<file path=ppt/slides/slide1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सवाई माधोपुर जिले की सीमा राजस्थान के किस जिले से नहीं लगती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7778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73/100</a:t>
            </a:r>
          </a:p>
        </p:txBody>
      </p:sp>
    </p:spTree>
  </p:cSld>
  <p:clrMapOvr>
    <a:masterClrMapping/>
  </p:clrMapOvr>
</p:sld>
</file>

<file path=ppt/slides/slide1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धौलपुर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सवाई माधोपुर जिले की सीमा धौलपुर जिले से नहीं लगती है। सवाई माधोपुर और धौलपुर के बीच करौली जिला स्थित है। सवाई माधोपुर की सीमाएं दौसा, कोटा, टोंक, करौली तथा बूंदी जिलों से लगती हैं। धौलपुर केवल भरतपुर और करौली जिलों से सीमा साझा करता है। अतः विकल्प A (धौलपुर)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7778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73/100</a:t>
            </a:r>
          </a:p>
        </p:txBody>
      </p:sp>
    </p:spTree>
  </p:cSld>
  <p:clrMapOvr>
    <a:masterClrMapping/>
  </p:clrMapOvr>
</p:sld>
</file>

<file path=ppt/slides/slide1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कर्क रेखा (23½° उत्तरी अक्षांश) राजस्थान के किन प्रमुख जिलों से होकर गुजरती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बारां व झालावाड़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 व चूरू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 व डूंगरपुर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बूंदी व भीलवाड़ा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74/100</a:t>
            </a:r>
          </a:p>
        </p:txBody>
      </p:sp>
    </p:spTree>
  </p:cSld>
  <p:clrMapOvr>
    <a:masterClrMapping/>
  </p:clrMapOvr>
</p:sld>
</file>

<file path=ppt/slides/slide1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बांसवाड़ा व डूंगरपुर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बारां व झालावाड़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 व चूरू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बूंदी व भीलवाड़ा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कर्क रेखा (23°30' उत्तरी अक्षांश) राजस्थान के दक्षिणी सिरे पर स्थित दो जिलों-बांसवाड़ा और डूंगरपुर-से होकर गुजरती है। यह डूंगरपुर जिले की चिकली तहसील के दक्षिणी छोर को स्पर्श करती हुई बांसवाड़ा जिले के मध्य (कुशलगढ़) से गुजरती है। बांसवाड़ा में कर्क रेखा की लंबाई सर्वाधिक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74/100</a:t>
            </a:r>
          </a:p>
        </p:txBody>
      </p:sp>
    </p:spTree>
  </p:cSld>
  <p:clrMapOvr>
    <a:masterClrMapping/>
  </p:clrMapOvr>
</p:sld>
</file>

<file path=ppt/slides/slide1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कर्क रेखा राज्य के दक्षिणी सिरे पर निम्नलिखित में से किस शहर/स्थान के अत्यंत निकट से गुजरती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चित्तौड़गढ़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75/100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श्रीगंगानगर से अलग करके हनुमानगढ़ जिले का गठन किस तिथि को हुआ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01.08.1994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18.04.1996</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18.04.1995</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12.07.1994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8/100</a:t>
            </a:r>
          </a:p>
        </p:txBody>
      </p:sp>
    </p:spTree>
  </p:cSld>
  <p:clrMapOvr>
    <a:masterClrMapping/>
  </p:clrMapOvr>
</p:sld>
</file>

<file path=ppt/slides/slide1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बांसवाड़ा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चित्तौड़गढ़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कर्क रेखा बांसवाड़ा शहर/स्थान के सर्वाधिक निकट से गुजरती है। कर्क रेखा बांसवाड़ा जिले के कुशलगढ़ से होकर गुजरती है, जिसके कारण बांसवाड़ा राजस्थान का एकमात्र ऐसा जिला है जहाँ 21 जून को सूर्य की किरणें सीधे लंबवत् (90° कोण पर) पड़ती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75/100</a:t>
            </a:r>
          </a:p>
        </p:txBody>
      </p:sp>
    </p:spTree>
  </p:cSld>
  <p:clrMapOvr>
    <a:masterClrMapping/>
  </p:clrMapOvr>
</p:sld>
</file>

<file path=ppt/slides/slide1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कर्क रेखा राजस्थान के किस जिले से होकर गुजरती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टोंक</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76/100</a:t>
            </a:r>
          </a:p>
        </p:txBody>
      </p:sp>
    </p:spTree>
  </p:cSld>
  <p:clrMapOvr>
    <a:masterClrMapping/>
  </p:clrMapOvr>
</p:sld>
</file>

<file path=ppt/slides/slide1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डूंगरपुर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टोंक</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विकल्पों में से केवल 'डूंगरपुर' जिला ऐसा है जिससे होकर कर्क रेखा गुजरती है (डूंगरपुर के चिकली गाँव से)। उदयपुर, अलवर और टोंक जिले कर्क रेखा से काफी उत्तर में स्थित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76/100</a:t>
            </a:r>
          </a:p>
        </p:txBody>
      </p:sp>
    </p:spTree>
  </p:cSld>
  <p:clrMapOvr>
    <a:masterClrMapping/>
  </p:clrMapOvr>
</p:sld>
</file>

<file path=ppt/slides/slide1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77</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'कर्क रेखा' राजस्थान के किस भाग/दिशा से होकर गुजरती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पूर्व</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2587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77/100</a:t>
            </a:r>
          </a:p>
        </p:txBody>
      </p:sp>
    </p:spTree>
  </p:cSld>
  <p:clrMapOvr>
    <a:masterClrMapping/>
  </p:clrMapOvr>
</p:sld>
</file>

<file path=ppt/slides/slide1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दक्षिण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पूर्व</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कर्क रेखा राजस्थान के सबसे दक्षिणी भाग (बांसवाड़ा एवं डूंगरपुर जिलों) से होकर गुजरती है। राज्य का लगभग संपूर्ण भाग (बांसवाड़ा के कुछ हिस्से को छोड़कर) कर्क रेखा के उत्तर में अर्थात् उपोष्ण/शीतोष्ण कटिबंध में स्थित है। अतः दक्षिणी भाग सही उत्तर है, जिससे विकल्प B सही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2587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77/100</a:t>
            </a:r>
          </a:p>
        </p:txBody>
      </p:sp>
    </p:spTree>
  </p:cSld>
  <p:clrMapOvr>
    <a:masterClrMapping/>
  </p:clrMapOvr>
</p:sld>
</file>

<file path=ppt/slides/slide1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मुख्य अक्षांश/रेखा राजस्थान के दक्षिणी भाग से होकर गुजरता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विषुवत रेखा (Equator)</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मकर रेखा (Tropic of Capricorn)</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कर्क रेखा (Tropic of Cancer)</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आर्कटिक वृत्त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78/100</a:t>
            </a:r>
          </a:p>
        </p:txBody>
      </p:sp>
    </p:spTree>
  </p:cSld>
  <p:clrMapOvr>
    <a:masterClrMapping/>
  </p:clrMapOvr>
</p:sld>
</file>

<file path=ppt/slides/slide1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कर्क रेखा (Tropic of Cancer)</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विषुवत रेखा (Equator)</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मकर रेखा (Tropic of Capricorn)</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आर्कटिक वृत्त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23½° उत्तरी अक्षांश रेखा, जिसे 'कर्क रेखा' कहा जाता है, राजस्थान के दक्षिणी सिरे (डूंगरपुर व बांसवाड़ा) से होकर गुजरती है। विषुवत रेखा 0° अक्षांश पर तथा मकर रेखा 23½° दक्षिणी अक्षांश पर स्थित है जो भारत से नहीं गुजरतीं। अतः विकल्प C (कर्क रेखा)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78/100</a:t>
            </a:r>
          </a:p>
        </p:txBody>
      </p:sp>
    </p:spTree>
  </p:cSld>
  <p:clrMapOvr>
    <a:masterClrMapping/>
  </p:clrMapOvr>
</p:sld>
</file>

<file path=ppt/slides/slide1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21 जून (ग्रीष्म अयनांत) को सूर्य राजस्थान के किस जिले में लंबवत् (सीधा) चमकता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गंगानगर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4992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79/100</a:t>
            </a:r>
          </a:p>
        </p:txBody>
      </p:sp>
    </p:spTree>
  </p:cSld>
  <p:clrMapOvr>
    <a:masterClrMapping/>
  </p:clrMapOvr>
</p:sld>
</file>

<file path=ppt/slides/slide1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बांसवाड़ा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गंगानगर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21 जून को सूर्य कर्क रेखा पर सीधे लंबवत् चमकता है। चूँकि राजस्थान में कर्क रेखा बांसवाड़ा जिले के कुशलगढ़ से गुजरती है, इसलिए 21 जून को सूर्य की किरणें बांसवाड़ा जिले में सबसे सीधी/लंबवत् पड़ती हैं। इसके विपरीत कर्क रेखा से सर्वाधिक दूरी पर स्थित श्रीगंगानगर जिले में 21 जून को सूर्य की किरणें सर्वाधिक तिरछी पड़ती हैं। अतः विकल्प C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4992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79/100</a:t>
            </a:r>
          </a:p>
        </p:txBody>
      </p:sp>
    </p:spTree>
  </p:cSld>
  <p:clrMapOvr>
    <a:masterClrMapping/>
  </p:clrMapOvr>
</p:sld>
</file>

<file path=ppt/slides/slide1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जिस जिले में सूर्य की किरणों का तिरछापन सर्वाधिक होता है, वह जिला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80/100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12.07.1994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01.08.1994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18.04.1996</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18.04.1995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हनुमानगढ़ जिले का गठन 12 जुलाई, 1994 को श्रीगंगानगर जिले के विभाजन के पश्चात् राजस्थान के 31वें जिले के रूप में किया गया था। स्वतंत्रता के समय (1 नवंबर, 1956 को पुनर्गठन) राजस्थान में 26 जिले थे। इसके बाद 27वाँ धौलपुर (15 अप्रैल, 1982), 28वाँ बारां, 29वाँ दौसा, 30वाँ राजसमंद (तीनों 10 अप्रैल, 1991 को), 31वाँ हनुमानगढ़ (12 जुलाई, 1994), 32वाँ करौली (19 जुलाई, 1997) और 33वाँ प्रतापगढ़ (26 जनवरी, 2008) बने थे। विकल्प A, B और C की तिथियां हनुमानगढ़ जिले के गठन से संबंधित नहीं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8/100</a:t>
            </a:r>
          </a:p>
        </p:txBody>
      </p:sp>
    </p:spTree>
  </p:cSld>
  <p:clrMapOvr>
    <a:masterClrMapping/>
  </p:clrMapOvr>
</p:sld>
</file>

<file path=ppt/slides/slide1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श्रीगंगानगर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जैसलमेर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धौलपुर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सूर्य की किरणें कर्क रेखा (23½° N) पर सीधी पड़ती हैं। जो जिला कर्क रेखा से भौगोलिक रूप से जितना अधिक उत्तर दिशा में दूर स्थित होगा, वहाँ सूर्य की किरणों का तिरछापन उतना ही अधिक होगा। श्रीगंगानगर राजस्थान का सबसे उत्तरी जिला (30°12' N) है, इसलिए यहाँ सूर्य की किरणें सर्वाधिक तिरछी पड़ती हैं। बांसवाड़ा में सबसे सीधी किरणें पड़ती हैं। अतः विकल्प C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80/100</a:t>
            </a:r>
          </a:p>
        </p:txBody>
      </p:sp>
    </p:spTree>
  </p:cSld>
  <p:clrMapOvr>
    <a:masterClrMapping/>
  </p:clrMapOvr>
</p:sld>
</file>

<file path=ppt/slides/slide1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जिले में सूर्य की किरणें सबसे पहले निकलती हैं (अर्थात् सर्वप्रथम सूर्योदय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73973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81/100</a:t>
            </a:r>
          </a:p>
        </p:txBody>
      </p:sp>
    </p:spTree>
  </p:cSld>
  <p:clrMapOvr>
    <a:masterClrMapping/>
  </p:clrMapOvr>
</p:sld>
</file>

<file path=ppt/slides/slide1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धौलपुर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धौलपुर राजस्थान का सबसे पूर्वी जिला (78°17' E) है। पृथ्वी के पश्चिम से पूर्व घूर्णन के कारण राज्य में सर्वप्रथम सूर्योदय एवं सूर्यास्त धौलपुर जिले (सिलावट गाँव) में होता है। इसके विपरीत सबसे बाद में सूर्योदय एवं सूर्यास्त सबसे पश्चिमी जिले जैसलमेर (कटरा गाँव) में होता है। धौलपुर और जैसलमेर के मध्य देशांतरीय अंतर के कारण सूर्योदय के समय में लगभग 35 मिनट 8 सेकंड का अंतर आता है। अतः धौलपुर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73973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81/100</a:t>
            </a:r>
          </a:p>
        </p:txBody>
      </p:sp>
    </p:spTree>
  </p:cSld>
  <p:clrMapOvr>
    <a:masterClrMapping/>
  </p:clrMapOvr>
</p:sld>
</file>

<file path=ppt/slides/slide1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किस पड़ोसी राज्य के साथ मानगढ़ पहाड़ी/क्षेत्र को लेकर अंतरराज्यीय सीमा विवाद लंबे समय तक चर्चा में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 प्रदेश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गुजरात</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पंजाब</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82/100</a:t>
            </a:r>
          </a:p>
        </p:txBody>
      </p:sp>
    </p:spTree>
  </p:cSld>
  <p:clrMapOvr>
    <a:masterClrMapping/>
  </p:clrMapOvr>
</p:sld>
</file>

<file path=ppt/slides/slide1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गुजरात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पंजाब</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उदयपुर संभाग के मांडवा क्षेत्र के झाँझर तथा गुजरात के सीमावर्ती क्षेत्र के मध्य लगभग 200 बीघा भूमि का विवाद राज्यों के पुनर्गठन काल से ही चल रहा है। इसके अतिरिक्त बांसवाड़ा स्थित मानगढ़ धाम क्षेत्र के संदर्भ में भी राजस्थान व गुजरात के मध्य सीमांकन स्पष्टता हेतु चर्चाएँ रही हैं। अतः विकल्प C (गुजरात)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82/100</a:t>
            </a:r>
          </a:p>
        </p:txBody>
      </p:sp>
    </p:spTree>
  </p:cSld>
  <p:clrMapOvr>
    <a:masterClrMapping/>
  </p:clrMapOvr>
</p:sld>
</file>

<file path=ppt/slides/slide1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जिलों में से किस जिले का उत्तर-दक्षिण भौगोलिक विस्तार सर्वाधिक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चित्तौड़गढ़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झुन्झुनूँ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8021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83/100</a:t>
            </a:r>
          </a:p>
        </p:txBody>
      </p:sp>
    </p:spTree>
  </p:cSld>
  <p:clrMapOvr>
    <a:masterClrMapping/>
  </p:clrMapOvr>
</p:sld>
</file>

<file path=ppt/slides/slide1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चित्तौड़गढ़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झालावाड़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झुन्झुनूँ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विकल्पों में चित्तौड़गढ़ जिले का उत्तर से दक्षिण दिशा में भौगोलिक विस्तार सर्वाधिक है। चित्तौड़गढ़ जिला दो खंडित भागों में विभाजित है (मुख्य चित्तौड़गढ़ एवं रावतभाटा क्षेत्र), जिससे इसका उत्तर-दक्षिण विस्तार अन्य विकल्पों की तुलना में अधिक विस्तृत दिखाई देता है। अतः विकल्प C (चित्तौड़गढ़)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8021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83/100</a:t>
            </a:r>
          </a:p>
        </p:txBody>
      </p:sp>
    </p:spTree>
  </p:cSld>
  <p:clrMapOvr>
    <a:masterClrMapping/>
  </p:clrMapOvr>
</p:sld>
</file>

<file path=ppt/slides/slide1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स्थिति और उसके कुल भौगोलिक क्षेत्रफल का सही युग्म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23°3' - 30°12' N और 69°30' - 78°17' E | 3,42,239.74 वर्ग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20°30' - 30°13' N और 69°30' - 78°21' E | 3,42,245.69 वर्ग 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23°25' - 30°12' N और 69°29' - 78°25' E | 3,42,241.33 वर्ग किमी.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23°28' - 30°14' N और 69°21' - 78°24' E | 3,42,243.61 वर्ग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84/100</a:t>
            </a:r>
          </a:p>
        </p:txBody>
      </p:sp>
    </p:spTree>
  </p:cSld>
  <p:clrMapOvr>
    <a:masterClrMapping/>
  </p:clrMapOvr>
</p:sld>
</file>

<file path=ppt/slides/slide1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23°3' - 30°12' N और 69°30' - 78°17' E | 3,42,239.74 वर्ग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20°30' - 30°13' N और 69°30' - 78°21' E | 3,42,245.69 वर्ग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23°25' - 30°12' N और 69°29' - 78°25' E | 3,42,241.33 वर्ग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23°28' - 30°14' N और 69°21' - 78°24' E | 3,42,243.61 वर्ग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सही ग्लोबीय स्थिति: अक्षांशीय विस्तार 23°03' उत्तरी अक्षांश से 30°12' उत्तरी अक्षांश तक तथा देशान्तरीय विस्तार 69°30' पूर्वी देशांतर से 78°17' पूर्वी देशांतर तक है। इसका कुल प्रामाणिक क्षेत्रफल 3,42,239.74 वर्ग किलोमीटर है। अतः विकल्प A में स्थिति और क्षेत्रफल दोनों का युग्म पूर्णतः सटीक और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84/100</a:t>
            </a:r>
          </a:p>
        </p:txBody>
      </p:sp>
    </p:spTree>
  </p:cSld>
  <p:clrMapOvr>
    <a:masterClrMapping/>
  </p:clrMapOvr>
</p:sld>
</file>

<file path=ppt/slides/slide1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राज्य का संपूर्ण देशान्तरीय विस्तार कितना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69°30' पूर्वी देशांतर से 78°17' पूर्वी देशांतर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69°30' पूर्वी देशांतर से 78°17' पश्चिमी देशांतर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69°30' पश्चिमी देशांतर से 78°17' पूर्वी देशांतर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69°30' पश्चिमी देशांतर से 78°17' पश्चिमी देशांतर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85/100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33वाँ जिला (प्रतापगढ़), जिसका गठन वर्ष 2008 में हुआ था, वर्तमान में किस संभाग के अंतर्गत आता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उदयपुर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9/100</a:t>
            </a:r>
          </a:p>
        </p:txBody>
      </p:sp>
    </p:spTree>
  </p:cSld>
  <p:clrMapOvr>
    <a:masterClrMapping/>
  </p:clrMapOvr>
</p:sld>
</file>

<file path=ppt/slides/slide1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69°30' पूर्वी देशांतर से 78°17' पूर्वी देशांतर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69°30' पूर्वी देशांतर से 78°17' पश्चिमी देशांतर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69°30' पश्चिमी देशांतर से 78°17' पूर्वी देशांतर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69°30' पश्चिमी देशांतर से 78°17' पश्चिमी देशांतर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पूर्वी गोलार्द्ध में स्थित है, इसलिए इसका संपूर्ण देशान्तरीय विस्तार पूर्वी देशांतरों के मध्य ही है। यह 69°30' पूर्वी देशांतर (कटरा गाँव, जैसलमेर) से प्रारंभ होकर 78°17' पूर्वी देशांतर (सिलावट गाँव, धौलपुर) तक फैला है। राज्य का कुल देशान्तरीय विस्तार 8°47' (78°17' - 69°30')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85/100</a:t>
            </a:r>
          </a:p>
        </p:txBody>
      </p:sp>
    </p:spTree>
  </p:cSld>
  <p:clrMapOvr>
    <a:masterClrMapping/>
  </p:clrMapOvr>
</p:sld>
</file>

<file path=ppt/slides/slide1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86</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राज्य का अक्षांशीय विस्तार कितना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23°3' दक्षिण से 30°12' दक्षिण</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23°3' उत्तर से 30°12' उत्तर</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23°3' उत्तर से 30°12' दक्षिण</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30°12' उत्तर से 23°3' दक्षिण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86/100</a:t>
            </a:r>
          </a:p>
        </p:txBody>
      </p:sp>
    </p:spTree>
  </p:cSld>
  <p:clrMapOvr>
    <a:masterClrMapping/>
  </p:clrMapOvr>
</p:sld>
</file>

<file path=ppt/slides/slide1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23°3' उत्तर से 30°12' उत्तर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23°3' दक्षिण से 30°12' दक्षिण</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23°3' उत्तर से 30°12' दक्षिण</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30°12' उत्तर से 23°3' दक्षिण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उत्तरी गोलार्द्ध में अवस्थित है, अतः इसका अक्षांशीय विस्तार 23°03' उत्तरी अक्षांश (बोरकुंड गाँव, बांसवाड़ा) से 30°12' उत्तरी अक्षांश (कोणा गाँव, श्रीगंगानगर) के मध्य है। राज्य का कुल अक्षांशीय विस्तार 7°09' (30°12' - 23°03') है। दक्षिण अक्षांश का प्रयोग राजस्थान के संदर्भ में पूर्णतः गलत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86/100</a:t>
            </a:r>
          </a:p>
        </p:txBody>
      </p:sp>
    </p:spTree>
  </p:cSld>
  <p:clrMapOvr>
    <a:masterClrMapping/>
  </p:clrMapOvr>
</p:sld>
</file>

<file path=ppt/slides/slide1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कथन राजस्थान की स्थिति और विस्तार के संबंध में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69°30' से 78°17' पश्चिम देशांतरों के मध्य स्थित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कर्क रेखा राजस्थान के दो जिलों से होकर गुजरती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इटली, नॉर्वे, इंग्लैंड जैसे देशों से अधिक क्षेत्रीय विस्तार रखता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के उत्तर-पूर्व में हरियाणा एवं पंजाब राज्य स्थित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4611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87/100</a:t>
            </a:r>
          </a:p>
        </p:txBody>
      </p:sp>
    </p:spTree>
  </p:cSld>
  <p:clrMapOvr>
    <a:masterClrMapping/>
  </p:clrMapOvr>
</p:sld>
</file>

<file path=ppt/slides/slide1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राजस्थान 69°30' से 78°17' पश्चिम देशांतरों के मध्य स्थित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कर्क रेखा राजस्थान के दो जिलों से होकर गुजरती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इटली, नॉर्वे, इंग्लैंड जैसे देशों से अधिक क्षेत्रीय विस्तार रखता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उत्तर-पूर्व में हरियाणा एवं पंजाब राज्य स्थित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कथन A गलत है क्योंकि राजस्थान 'पूर्वी देशांतरों' (69°30' E से 78°17' E) के मध्य स्थित है, न कि 'पश्चिम देशांतरों' के मध्य। कथन B सत्य है कि कर्क रेखा बांसवाड़ा व डूंगरपुर से गुजरती है; कथन C सत्य है कि राजस्थान का क्षेत्रफल इंग्लैंड, इटली, नॉर्वे से बड़ा है; कथन D सत्य है कि उत्तर-पूर्व में हरियाणा व उत्तर में पंजाब स्थित हैं। अतः गलत कथन A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4611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87/100</a:t>
            </a:r>
          </a:p>
        </p:txBody>
      </p:sp>
    </p:spTree>
  </p:cSld>
  <p:clrMapOvr>
    <a:masterClrMapping/>
  </p:clrMapOvr>
</p:sld>
</file>

<file path=ppt/slides/slide1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जिलों को उनके सही अक्षांशीय/देशान्तरीय विस्तार के आधार पर सुमेलित कीजिए: सूची-I (जिला): सूची-I: A. बांसवाड़ा B. जैसलमेर C. धौलपुर D. गंगानगर सूची-II: 1. 23°03' उत्तरी अक्षांश (दक्षिणी सीमा) 2. 69°30' पूर्वी देशांतर (पश्चिमी सीमा) 3. 78°17' पूर्वी देशांतर (पूर्वी सीमा) 4. 30°12' उत्तरी अक्षांश (उत्तरी सीमा)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88/100</a:t>
            </a:r>
          </a:p>
        </p:txBody>
      </p:sp>
    </p:spTree>
  </p:cSld>
  <p:clrMapOvr>
    <a:masterClrMapping/>
  </p:clrMapOvr>
</p:sld>
</file>

<file path=ppt/slides/slide1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C-4,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C-4,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बांसवाड़ा राजस्थान के सबसे दक्षिणी छोर (23°03' N) को, जैसलमेर सबसे पश्चिमी छोर (69°30' E) को, धौलपुर सबसे पूर्वी छोर (78°17' E) को तथा श्रीगंगानगर सबसे उत्तरी छोर (30°12' N) को निरूपित करता है। अतः A-1, B-2, C-3, D-4 सही सुमेलित युग्म है जो विकल्प A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88/100</a:t>
            </a:r>
          </a:p>
        </p:txBody>
      </p:sp>
    </p:spTree>
  </p:cSld>
  <p:clrMapOvr>
    <a:masterClrMapping/>
  </p:clrMapOvr>
</p:sld>
</file>

<file path=ppt/slides/slide1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जिला है जिससे होकर 70° पूर्वी देशांतर रेखा गुजरती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धौलपुर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7016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89/100</a:t>
            </a:r>
          </a:p>
        </p:txBody>
      </p:sp>
    </p:spTree>
  </p:cSld>
  <p:clrMapOvr>
    <a:masterClrMapping/>
  </p:clrMapOvr>
</p:sld>
</file>

<file path=ppt/slides/slide1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धौलपुर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देशान्तरीय विस्तार 69°30' पूर्वी देशांतर से शुरू होता है। अतः 70° पूर्वी देशांतर रेखा जैसलमेर जिले के मध्य-पश्चिमी भाग से होकर गुजरती है। 78° पूर्वी देशांतर रेखा धौलपुर से गुजरती है तथा 74° पूर्वी देशांतर रेखा राजस्थान की मध्यवर्ती देशांतर रेखा मानी जाती है जो नागौर/अजमेर से गुजरती है। अतः 70° E देशांतर रेखा जैसलमेर से गुजरती है, जिससे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7016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89/100</a:t>
            </a:r>
          </a:p>
        </p:txBody>
      </p:sp>
    </p:spTree>
  </p:cSld>
  <p:clrMapOvr>
    <a:masterClrMapping/>
  </p:clrMapOvr>
</p:sld>
</file>

<file path=ppt/slides/slide1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का कुल देशान्तरीय तथा अक्षांशीय विस्तार क्रमशः कितना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7°09' तथा 7°47'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8°47' तथा 7°09'</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7°47' तथा 8°09'</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8°09' तथा 8°47'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90/100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उदयपुर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33वाँ जिला प्रतापगढ़ 26 जनवरी, 2008 को परमेश चंद्र समिति की सिफारिशों के आधार पर गठित हुआ था। यह उदयपुर संभाग के अंतर्गत आता है। इस जिले का निर्माण उदयपुर की धरनावद/धरियावद तहसील, चित्तौड़गढ़ की छोटी सादड़ी, अरनोद एवं प्रतापगढ़ तहसीलों तथा बांसवाड़ा की पीपलखूंट तहसील को मिलाकर किया गया था। उदयपुर संभाग के अंतर्गत वर्तमान में उदयपुर, चित्तौड़गढ़, राजसमंद, सलूंबर, प्रतापगढ़, डूंगरपुर और बांसवाड़ा आते थे।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9/100</a:t>
            </a:r>
          </a:p>
        </p:txBody>
      </p:sp>
    </p:spTree>
  </p:cSld>
  <p:clrMapOvr>
    <a:masterClrMapping/>
  </p:clrMapOvr>
</p:sld>
</file>

<file path=ppt/slides/slide1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8°47' तथा 7°09'</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7°09' तथा 7°47'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7°47' तथा 8°09'</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8°09' तथा 8°47'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देशान्तरीय विस्तार: 78°17' E - 69°30' E = 8°47' है। राजस्थान का अक्षांशीय विस्तार: 30°12' N - 23°03' N = 7°09' है। प्रश्न में पहले देशान्तरीय विस्तार और फिर अक्षांशीय विस्तार पूछा गया है, इसलिए क्रमशः मान 8°47' तथा 7°09' होगा।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90/100</a:t>
            </a:r>
          </a:p>
        </p:txBody>
      </p:sp>
    </p:spTree>
  </p:cSld>
  <p:clrMapOvr>
    <a:masterClrMapping/>
  </p:clrMapOvr>
</p:sld>
</file>

<file path=ppt/slides/slide1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भारतीय मानक समय (IST - 82½° E) पर शाम के 6:15 बजे होने पर घाटोल (23°45' N, 74°25' E) का स्थानीय समय (Local Time) क्या होगा?</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6:42:40 शाम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6:24:42 शाम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5:42:40 शाम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5:24:42 शाम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94216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91/100</a:t>
            </a:r>
          </a:p>
        </p:txBody>
      </p:sp>
    </p:spTree>
  </p:cSld>
  <p:clrMapOvr>
    <a:masterClrMapping/>
  </p:clrMapOvr>
</p:sld>
</file>

<file path=ppt/slides/slide1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5:42:40 शाम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6:42:40 शाम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6:24:42 शाम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5:24:42 शाम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देशांतरों का अंतर = 82°30' (IST) - 74°25' (घाटोल) = 8°05' है। 1° देशांतर = 4 मिनट के समय अंतर के अनुसार: 8°05' × 4 मिनट = 32 मिनट 20 सेकंड। चूँकि घाटोल मानक देशांतर (82½° E) के पश्चिम में स्थित है, इसलिए स्थानीय समय मानक समय से पीछे होगा। शाम 6:15:00 - 32 मिनट 20 सेकंड = शाम 5:42:40 बजेंगे। अतः विकल्प C (5:42:40 शाम)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94216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91/100</a:t>
            </a:r>
          </a:p>
        </p:txBody>
      </p:sp>
    </p:spTree>
  </p:cSld>
  <p:clrMapOvr>
    <a:masterClrMapping/>
  </p:clrMapOvr>
</p:sld>
</file>

<file path=ppt/slides/slide1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की सीमा को स्पर्श करने वाले कुल भारतीय राज्यों की संख्या कितनी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6</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92/100</a:t>
            </a:r>
          </a:p>
        </p:txBody>
      </p:sp>
    </p:spTree>
  </p:cSld>
  <p:clrMapOvr>
    <a:masterClrMapping/>
  </p:clrMapOvr>
</p:sld>
</file>

<file path=ppt/slides/slide1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6</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राज्य की अंतरराज्यीय सीमा कुल 5 पड़ोसी भारतीय राज्यों को स्पर्श करती है: 1. पंजाब (उत्तर में - 89 किमी.), 2. हरियाणा (उत्तर-पूर्व में - 1262 किमी.), 3. उत्तर प्रदेश (पूर्व में - 877 किमी.), 4. मध्य प्रदेश (दक्षिण-पूर्व में - 1600 किमी.) तथा 5. गुजरात (दक्षिण-पश्चिम में - 1022 किमी.)। अंतरराज्यीय सीमा की कुल लंबाई 4,850 किलोमीटर है। अतः कुल राज्यों की संख्या 5 है, जिससे विकल्प B सही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92/100</a:t>
            </a:r>
          </a:p>
        </p:txBody>
      </p:sp>
    </p:spTree>
  </p:cSld>
  <p:clrMapOvr>
    <a:masterClrMapping/>
  </p:clrMapOvr>
</p:sld>
</file>

<file path=ppt/slides/slide1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किस पड़ोसी राज्य की सीमा राजस्थान के साथ साझा नहीं होती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पंजाब</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हरियाणा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 प्रदेश</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दिल्ली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8265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93/100</a:t>
            </a:r>
          </a:p>
        </p:txBody>
      </p:sp>
    </p:spTree>
  </p:cSld>
  <p:clrMapOvr>
    <a:masterClrMapping/>
  </p:clrMapOvr>
</p:sld>
</file>

<file path=ppt/slides/slide1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दिल्ली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पंजाब</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हरियाणा</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साथ केवल 5 राज्य (पंजाब, हरियाणा, उत्तर प्रदेश, मध्य प्रदेश और गुजरात) सीमा साझा करते हैं। केंद्र शासित प्रदेश 'दिल्ली' राजस्थान के साथ कोई प्रत्यक्ष सीमा साझा नहीं करता है (दिल्ली और राजस्थान के मध्य हरियाणा राज्य स्थित है)। अतः दिल्ली सही उत्तर है, जिससे विकल्प D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8265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93/100</a:t>
            </a:r>
          </a:p>
        </p:txBody>
      </p:sp>
    </p:spTree>
  </p:cSld>
  <p:clrMapOvr>
    <a:masterClrMapping/>
  </p:clrMapOvr>
</p:sld>
</file>

<file path=ppt/slides/slide1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जिला हरियाणा राज्य के साथ अपनी सीमा साझा नहीं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हनुमानगढ़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सीकर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अलवर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94/100</a:t>
            </a:r>
          </a:p>
        </p:txBody>
      </p:sp>
    </p:spTree>
  </p:cSld>
  <p:clrMapOvr>
    <a:masterClrMapping/>
  </p:clrMapOvr>
</p:sld>
</file>

<file path=ppt/slides/slide1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दौसा</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हनुमानगढ़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अलवर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दौसा जिला राजस्थान का एक अंतर्वर्ती जिला है जिसकी सीमा किसी भी पड़ोसी राज्य से नहीं लगती। इसके विपरीत हनुमानगढ़, सीकर और अलवर तीनों जिले हरियाणा राज्य के साथ अंतरराज्यीय सीमा साझा करते (हरियाणा सीमा पर स्थित अन्य जिले: चूरू, झुन्झुनूँ, डीग, कोटपूतली-बहरोड़, खैरथल-तिजारा हैं)। अतः विकल्प B (दौसा)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94/100</a:t>
            </a:r>
          </a:p>
        </p:txBody>
      </p:sp>
    </p:spTree>
  </p:cSld>
  <p:clrMapOvr>
    <a:masterClrMapping/>
  </p:clrMapOvr>
</p:sld>
</file>

<file path=ppt/slides/slide1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के उत्तर दिशा में स्थित दो पड़ोसी राज्य कौनसे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हरियाणा और उत्तर प्रदेश</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पंजाब और हरियाणा</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हरियाणा और गुजरात</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 प्रदेश और पंजाब</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95/100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सवाई माधोपुर जिला राजस्थान के किस संभाग के अंतर्गत 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भरतपुर</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10/100</a:t>
            </a:r>
          </a:p>
        </p:txBody>
      </p:sp>
    </p:spTree>
  </p:cSld>
  <p:clrMapOvr>
    <a:masterClrMapping/>
  </p:clrMapOvr>
</p:sld>
</file>

<file path=ppt/slides/slide1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पंजाब और हरियाणा</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हरियाणा और उत्तर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हरियाणा और गुजरात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प्रदेश और पंजाब</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उत्तर में पंजाब राज्य (उत्तर दिशा में 89 किमी.) तथा उत्तर-पूर्व में हरियाणा राज्य (1,262 किमी.) स्थित हैं। ये दोनों राज्य राजस्थान की उत्तरी और उत्तर-पूर्वी सीमाओं का निर्धारण करते हैं। उत्तर प्रदेश पूर्व में तथा गुजरात दक्षिण-पश्चिम में स्थित हैं। अतः विकल्प B (पंजाब और हरियाणा)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95/100</a:t>
            </a:r>
          </a:p>
        </p:txBody>
      </p:sp>
    </p:spTree>
  </p:cSld>
  <p:clrMapOvr>
    <a:masterClrMapping/>
  </p:clrMapOvr>
</p:sld>
</file>

<file path=ppt/slides/slide1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पड़ोसी राज्य राजस्थान के उत्तर-पूर्वी भाग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हरियाणा और गुजरात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पंजाब और मध्य प्रदेश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हरियाणा और उत्तर प्रदेश</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गुजरात और उत्तर प्रदेश</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96/100</a:t>
            </a:r>
          </a:p>
        </p:txBody>
      </p:sp>
    </p:spTree>
  </p:cSld>
  <p:clrMapOvr>
    <a:masterClrMapping/>
  </p:clrMapOvr>
</p:sld>
</file>

<file path=ppt/slides/slide1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हरियाणा और उत्तर प्रदेश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हरियाणा और गुजरात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पंजाब और मध्य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गुजरात और उत्तर प्रदेश</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उत्तर-पूर्वी दिशा में हरियाणा (1,262 किमी.) तथा पूर्व/उत्तर-पूर्व दिशा में उत्तर प्रदेश (877 किमी.) राज्य स्थित हैं। पंजाब उत्तर में, मध्य प्रदेश दक्षिण-पूर्व में तथा गुजरात दक्षिण-पश्चिम में स्थित है। अतः विकल्प C (हरियाणा और उत्तर प्रदेश)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96/100</a:t>
            </a:r>
          </a:p>
        </p:txBody>
      </p:sp>
    </p:spTree>
  </p:cSld>
  <p:clrMapOvr>
    <a:masterClrMapping/>
  </p:clrMapOvr>
</p:sld>
</file>

<file path=ppt/slides/slide1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सीमाओं से लगे पड़ोसी देशों/राज्यों और उनकी भौगोलिक दिशाओं का सही सुमेलित युग्म चुनिए: सूची-I (देश/राज्य): सूची-I: A. पाकिस्तान B. मध्य प्रदेश C. पंजाब D. गुजरात सूची-II: 1. उत्तर-पश्चिम 2. दक्षिण-पूर्व 3. उत्तर 4. दक्षिण-पश्चिम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6636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97/100</a:t>
            </a:r>
          </a:p>
        </p:txBody>
      </p:sp>
    </p:spTree>
  </p:cSld>
  <p:clrMapOvr>
    <a:masterClrMapping/>
  </p:clrMapOvr>
</p:sld>
</file>

<file path=ppt/slides/slide1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पाकिस्तान राजस्थान के उत्तर-पश्चिम में (1070 किमी.), मध्य प्रदेश दक्षिण-पूर्व में (1600 किमी.), पंजाब उत्तर में (89 किमी.) तथा गुजरात दक्षिण-पश्चिम में (1022 किमी.) स्थित है। अतः A-1, B-2, C-3, D-4 सही सुमेलित अनुक्रम है, जो विकल्प A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6636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97/100</a:t>
            </a:r>
          </a:p>
        </p:txBody>
      </p:sp>
    </p:spTree>
  </p:cSld>
  <p:clrMapOvr>
    <a:masterClrMapping/>
  </p:clrMapOvr>
</p:sld>
</file>

<file path=ppt/slides/slide1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किस जिले की सीमा गुजरात राज्य से स्पर्श नहीं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प्रतापगढ़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98/100</a:t>
            </a:r>
          </a:p>
        </p:txBody>
      </p:sp>
    </p:spTree>
  </p:cSld>
  <p:clrMapOvr>
    <a:masterClrMapping/>
  </p:clrMapOvr>
</p:sld>
</file>

<file path=ppt/slides/slide1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प्रतापगढ़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प्रतापगढ़ जिला केवल मध्य प्रदेश राज्य के साथ अंतरराज्यीय सीमा साझा करता है, इसकी सीमा गुजरात राज्य से स्पर्श नहीं करती है। इसके विपरीत सिरोही, बाड़मेर, डूंगरपुर, बांसवाड़ा, उदयपुर तथा जालोर/सांचौर जिले गुजरात राज्य के साथ सीमा बनाते हैं। अतः प्रतापगढ़ सही उत्तर है, जिससे विकल्प A सही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98/100</a:t>
            </a:r>
          </a:p>
        </p:txBody>
      </p:sp>
    </p:spTree>
  </p:cSld>
  <p:clrMapOvr>
    <a:masterClrMapping/>
  </p:clrMapOvr>
</p:sld>
</file>

<file path=ppt/slides/slide1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सीमावर्ती जिलों और उनसे सटे पड़ोसी राज्यों का सही मिलान कीजिए: सूची-I (जिला): सूची-I: A. जालोर / सांचौर B. श्रीगंगानगर C. भरतपुर D. बांसवाड़ा सूची-II: 1. गुजरात 2. पंजाब 3. उत्तर प्रदेश 4. मध्य प्रदेश एवं गुजरात</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9041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99/100</a:t>
            </a:r>
          </a:p>
        </p:txBody>
      </p:sp>
    </p:spTree>
  </p:cSld>
  <p:clrMapOvr>
    <a:masterClrMapping/>
  </p:clrMapOvr>
</p:sld>
</file>

<file path=ppt/slides/slide1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जालोर/सांचौर की सीमा गुजरात राज्य से; श्रीगंगानगर की सीमा पंजाब राज्य (व पाकिस्तान) से; भरतपुर की सीमा उत्तर प्रदेश राज्य (व हरियाणा) से; तथा बांसवाड़ा की सीमा मध्य प्रदेश और गुजरात दोनों राज्यों से स्पर्श करती है। अतः A-1, B-2, C-3, D-4 का मिलान पूर्णतः सटीक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9041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99/100</a:t>
            </a:r>
          </a:p>
        </p:txBody>
      </p:sp>
    </p:spTree>
  </p:cSld>
  <p:clrMapOvr>
    <a:masterClrMapping/>
  </p:clrMapOvr>
</p:sld>
</file>

<file path=ppt/slides/slide1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प्रसिद्ध भूगोलवेत्ता डॉ. हरिमोहन सक्सेना के अनुसार राजस्थान को प्रमुख धरातलीय/भौतिक विभागों में कितने भागों में विभाजित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एक</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छह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100/100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1962 में समाप्त और 1987 में पुनर्स्थापित</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1966 में समाप्त और 1973 में पुनर्स्थापित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1962 में समाप्त और 1971 में पुनर्स्थापित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1959 में समाप्त और 1987 में पुनर्स्थापित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संभागीय व्यवस्था की शुरुआत 30 मार्च, 1949 को मुख्यमंत्री हीरालाल शास्त्री के कार्यकाल के दौरान हुई थी। शुरुआत में राज्य में 5 संभाग (जयपुर, जोधपुर, कोटा, उदयपुर एवं बीकानेर) बनाए गए थे, जिनमें कुल 25 जिले शामिल थे। अप्रैल 1962 में तत्कालीन मुख्यमंत्री मोहनलाल सुखाड़िया ने इस संभागीय आयुक्त व्यवस्था को पूरी तरह से समाप्त कर दिया था। इसके पश्चात् 26 जनवरी, 1987 को हरिदेव जोशी सरकार द्वारा इस व्यवस्था को पुनः प्रारंभ (पुनर्स्थापित) किया गया। इसी अवसर पर अजमेर को जयपुर से अलग कर राज्य का छठा संभाग घोषित किया गया था। विकल्प A, C और D दी गई तिथियों और ऐतिहासिक घटनाओं के संदर्भ में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1/100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भरतपुर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सवाई माधोपुर जिला भरतपुर संभाग के अंतर्गत आता है। भरतपुर संभाग का गठन 4 जून, 2005 को राज्य के 7वें संभाग के रूप में हुआ था, जिसमें भरतपुर, धौलपुर, करौली तथा सवाई माधोपुर जिलों को मिलाया गया था। कोटा संभाग में कोटा, बूंदी, बारां और झालावाड़ आते हैं। अजमेर संभाग में मध्य-राजस्थान के जिले आते हैं। अतः सवाई माधोपुर भरतपुर संभाग में स्थित है, जिससे विकल्प B, C और D गलत 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10/100</a:t>
            </a:r>
          </a:p>
        </p:txBody>
      </p:sp>
    </p:spTree>
  </p:cSld>
  <p:clrMapOvr>
    <a:masterClrMapping/>
  </p:clrMapOvr>
</p:sld>
</file>

<file path=ppt/slides/slide2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चार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एक</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छह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डॉ. हरिमोहन सक्सेना ने 'राजस्थान का प्रादेशिक भूगोल' (1994) में राजस्थान को धरातल, जलवायु और नदी बेसिन के आधार पर 4 प्रमुख भौतिक विभागों में विभाजित किया है: 1. पश्चिमी थार मरुस्थलीय प्रदेश (61.11% क्षेत्रफल), 2. अरावली पर्वतीय प्रदेश (9% क्षेत्रफल), 3. पूर्वी मैदानी प्रदेश (23% क्षेत्रफल) तथा 4. दक्षिण-पूर्वी हाड़ौती पठारी प्रदेश (6.89% क्षेत्रफल)। राजस्थान के भौगोलिक प्रदेशों का सर्वप्रथम वर्गीकरण प्रो. वी. सी. मिश्रा ने (7 भागों में) किया था। अतः विकल्प B (चार)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100/100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संभाग और उसमें शामिल जिलों का सही सुमेलित युग्म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अजमेर - अजमेर, नागौर, टोंक, भीलवाड़ा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बीकानेर - बीकानेर, चूरू, झुन्झुनूँ, सीकर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कोटा - कोटा, बूँदी, सवाई माधोपुर, बाराँ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उदयपुर - उदयपुर, राजसमंद, पाली, सिरोही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3226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11/100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अजमेर - अजमेर, नागौर, टोंक, भीलवाड़ा</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 - बीकानेर, चूरू, झुन्झुनूँ, सीकर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 - कोटा, बूँदी, सवाई माधोपुर, बाराँ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 उदयपुर, राजसमंद, पाली, सिरोही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 गई विकल्पों की स्थिति के अनुसार अजमेर संभाग में (अजमेर, नागौर, टोंक, भीलवाड़ा) जिले पारंपरिक/मूल पुनर्गठन अनुसार शामिल थे, जो सही युग्म दर्शाता है। विकल्प B में झुन्झुनूँ व सीकर जयपुर/सीकर संभाग में हैं। विकल्प C में सवाई माधोपुर भरतपुर संभाग का भाग है। विकल्प D में पाली व सिरोही पाली/जोधपुर संभाग का भाग हैं। अतः विकल्प A ही एकमात्र सही युग्म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3226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11/100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करौली जिले का गठन किस तिथि को हुआ था?</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07.09.1995</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19.07.1997</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17.09.1998</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19.07.1995</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12/100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19.07.1997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07.09.1995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17.09.1998</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19.07.1995</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करौली जिले का गठन 19 जुलाई, 1997 को सवाई माधोपुर जिले से अलग करके राजस्थान के 32वें जिले के रूप में किया गया था। राजस्थान के नए जिलों का गठन क्रमबद्ध रूप से: 27वाँ धौलपुर (15 अप्रेल, 1982), 28वाँ बारां, 29वाँ दौसा, 30वाँ राजसमंद (तीनों 10 अप्रेल, 1991), 31वाँ हनुमानगढ़ (12 जुलाई, 1994), 32वाँ करौली (19 जुलाई, 1997) तथा 33वाँ प्रतापगढ़ (26 जनवरी, 2008) है। विकल्प A, C और D गलत तिथियां दर्शाते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12/100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किस वर्ष बारां जिले को राजस्थान के पूर्ववर्ती कोटा जिले से अलग करके एक स्वतंत्र जिला बनाया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1995</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1998</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1991</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1999</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631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13/100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1991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1995</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1998</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1999</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10 अप्रैल, 1991 को राजस्थान में एक साथ तीन नए जिलों का गठन किया गया था-बारां (कोटा से पृथक करके 28वाँ जिला), दौसा (जयपुर से पृथक करके 29वाँ जिला) और राजसमंद (उदयपुर से पृथक करके 30वाँ जिला)। इन तीनों जिलों के गठन का संयुक्त सूत्र 'BDR' (Baran, Dausa, Rajsamand) के रूप में याद रखा जाता है। अतः बारां जिला वर्ष 1991 में कोटा से अलग हुआ था। विकल्प A, B और D गलत वर्ष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631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13/100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नए जिलों के गठन से संबंधित निम्नलिखित समूहों में से कौनसा समयानुक्रम (Chronological order) के अनुसार सही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राजसमंद, धौलपुर, करौली, प्रतापगढ़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करौली, प्रतापगढ़, राजसमंद, धौलपुर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धौलपुर, राजसमंद, करौली, प्रतापगढ़</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करौली, राजसमंद, प्रतापगढ़, धौलपुर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14/100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धौलपुर, राजसमंद, करौली, प्रतापगढ़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राजसमंद, धौलपुर, करौली, प्रतापगढ़</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 प्रतापगढ़, राजसमंद, धौलपुर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करौली, राजसमंद, प्रतापगढ़, धौलपुर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जिलों के गठन का सही कालानुक्रम इस प्रकार है: धौलपुर (27वाँ जिला - 15 अप्रैल, 1982) ➔ राजसमंद (30वाँ जिला - 10 अप्रैल, 1991) ➔ करौली (32वाँ जिला - 19 जुलाई, 1997) ➔ प्रतापगढ़ (33वाँ जिला - 26 जनवरी, 2008)। विकल्प C में यह क्रम पूर्णतः सही और सुव्यवस्थित है। अन्य विकल्पों में जिलों का गठन वर्ष आगे-पीछे लिखा गया है, जिससे वे कालानुक्रम की दृष्टि से त्रुटिपूर्ण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14/100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27वें जिले के रूप में गठित धौलपुर क्षेत्र पूर्व में किस जिले का भाग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भरतपुर - सवाई माधोपुर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भरतपुर - दौसा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भरतपुर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केवल करौली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15/100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किस अवधि में राजस्थान में संभागीय आयुक्त व्यवस्था अस्तित्व में नहीं रही?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1970 - 1990 ई.</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1962 - 1987 ई.</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1966 - 1987 ई.</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1965 - 1989 ई.</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2/100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भरतपुर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 - सवाई माधोपुर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भरतपुर - दौसा</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करौली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धौलपुर जिला 15 अप्रैल, 1982 को केवल भरतपुर जिले से अलग होकर राजस्थान के 27वें जिले के रूप में अस्तित्व में आया था। धौलपुर का प्राचीन नाम 'धवलगिरी' था और यह राजस्थान के सबसे पूर्वी भाग में स्थित है, जिसकी सीमाएं उत्तर प्रदेश और मध्य प्रदेश दोनों राज्यों से लगती हैं। इसमें सवाई माधोपुर या दौसा के क्षेत्र शामिल नहीं किए गए थे, इसलिए विकल्प A, B और D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15/100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33वें जिले प्रतापगढ़ का गठन किन-किन जिलों के क्षेत्रों को मिलाकर किया गया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डूंगरपुर, चित्तौड़गढ़, उदयपुर, बांसवाड़ा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बांसवाड़ा, उदयपुर, चित्तौड़गढ़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चित्तौड़गढ़, डूंगरपुर, बांसवाड़ा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उदयपुर, डूंगरपुर, बांसवाड़ा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16/100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बांसवाड़ा, उदयपुर, चित्तौड़गढ़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डूंगरपुर, चित्तौड़गढ़, उदयपुर, बांसवाड़ा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चित्तौड़गढ़, डूंगरपुर, बांसवाड़ा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उदयपुर, डूंगरपुर, बांसवाड़ा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प्रतापगढ़ जिले (33वाँ जिला, गठित 26 जनवरी 2008) का निर्माण तीन प्रमुख जिलों के क्षेत्रों को मिलाकर किया गया था: उदयपुर की धरनावद/धरियावद तहसील; चित्तौड़गढ़ की छोटी सादड़ी, अरनोद और प्रतापगढ़ तहसीलें; तथा बांसवाड़ा की पीपलखूंट तहसील। इस पुनर्गठन में डूंगरपुर जिले का कोई भी भाग शामिल नहीं किया गया था। अतः विकल्प B (बांसवाड़ा, उदयपुर, चित्तौड़गढ़)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16/100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किस जिला मुख्यालय की तहसील का नाम जिले के नाम से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चित्तौड़गढ़</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राजसमंद</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04414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17/100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राजसमंद</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चित्तौड़गढ़</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राजसमंद जिले के जिला मुख्यालय का नाम 'राजनगर' है, न कि राजसमंद। राजस्थान में अधिकांश जिलों में जिला मुख्यालय और तहसील का नाम जिले के नाम पर ही होता है (जैसे भीलवाड़ा तहसील, चित्तौड़गढ़ तहसील, बाड़मेर तहसील), परंतु राजसमंद अपवाद है जहाँ जिला मुख्यालय 'राजनगर' में स्थित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04414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17/100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सरकार द्वारा नवगठित 17 जिलों एवं तीन संभागों की समीक्षा हेतु गठित मंत्रिमण्डलीय उपसमिति का सदस्य निम्नलिखित में से कौन नहीं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सुरेश सिंह रावत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हेमंत मीणा</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जोगाराम पटेल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राज्यवर्धन सिंह राठौड़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18/100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जोगाराम पटेल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सुरेश सिंह रावत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हेमंत मीणा</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राज्यवर्धन सिंह राठौड़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12 जून, 2024 को राज्य सरकार ने नवगठित जिलों एवं संभागों की समीक्षा के लिए मंत्रिमण्डलीय उपसमिति का पुनर्गठन किया था। इस उपसमिति के संयोजक मदन दिलावर (पूर्व में प्रेमचंद बैरवा) बनाए गए थे तथा इसके सदस्यों में राज्यवर्धन सिंह राठौड़, कन्हैया लाल चौधरी, हेमंत मीणा एवं सुरेश सिंह रावत को शामिल किया गया था। इस समिति में जोगाराम पटेल सदस्य के रूप में शामिल नहीं थे। अतः विकल्प C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18/100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जिलों की आकृतियों के संदर्भ में निम्नलिखित कथनों पर विचार कीजिए: A. जोधपुर - मयूराकार या अनियमित बहुभुजाकार B. सीकर - अर्द्ध-चंद्राकार या प्यालेनुमा C. जैसलमेर - सात भुजाओं वाला अनियमित बहुभुज D. करौली - बतखाकार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B, C एवं D सभी</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28462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19/100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विभिन्न जिलों की आकृतियाँ अति विशिष्ट हैं: सीकर जिला अर्द्ध-चंद्राकार (कटोरे/प्यालेनुमा) आकृति का है; जैसलमेर सात भुजाओं वाला अनियमित बहुभुज (Irregular Polygon) है; तथा करौली जिले की आकृति बतख के समान (Duck-shaped) मानी जाती है। जोधपुर जिले की आकृति मयूराकार (मयूर के समान) है, न कि केवल अनियमित बहुभुज। अतः कथन B, C और D सही सुमेलित हैं, जिससे विकल्प C सही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28462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19/100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भारत के मानचित्र पर राजस्थान राज्य की भौगोलिक स्थिति किस दिशा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उत्तर-पश्चिमी भाग</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दक्षिण-पश्चिमी भाग</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उत्तर-पूर्वी भाग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दक्षिण-पूर्वी भाग</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20/100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1962 - 1987 ई.</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1970 - 1990 ई.</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1966 - 1987 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1965 - 1989 ई.</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संभागीय व्यवस्था अप्रैल 1962 से जनवरी 1987 तक (लगभग 25 वर्षों की अवधि) अस्तित्व में नहीं रही थी। 1962 में तत्कालीन मुख्यमंत्री मोहनलाल सुखाड़िया ने प्रशासनिक सरलीकरण और व्यय नियंत्रण के नाम पर इसे समाप्त कर दिया था। 26 जनवरी, 1987 को मुख्यमंत्री हरिदेव जोशी ने प्रशासनिक दक्षता और क्षेत्रीय संतुलन बढ़ाने के उद्देश्य से इसे पुनः पुनर्जीवित किया। अतः 1962 से 1987 के मध्य की समयावधि में राजस्थान में कोई भी संभागीय आयुक्त पद या संभाग व्यवस्था कार्यरत नहीं थी। विकल्प A, C और D ऐतिहासिक तथ्यों से असंगत होने के कारण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2/100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उत्तर-पश्चिमी भाग</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दक्षिण-पश्चिमी भाग</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उत्तर-पूर्वी भाग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दक्षिण-पूर्वी भाग</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 के मानचित्र पर राजस्थान की स्थिति उत्तर-पश्चिम दिशा (वायव्य कोण) में स्थित है। ग्लोब या विश्व मानचित्र के संदर्भ में राजस्थान उत्तरी-पूर्वी गोलार्द्ध (उत्तरी अक्षांश एवं पूर्वी देशांतर) में स्थित है। राजस्थान भारत का क्षेत्रफल की दृष्टि से सबसे बड़ा राज्य है जो देश के उत्तर-पश्चिम सीमांत पर थार मरुस्थल और अरावली पर्वतमाला को धारण करता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20/100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ग्लोब/विश्व मानचित्र पर राजस्थान किस गोलार्द्ध में स्थित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उत्तर-पश्चिमी गोलार्द्ध</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उत्तर-पूर्वी गोलार्द्ध</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दक्षिण-पूर्वी गोलार्द्ध</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दक्षिण-पश्चिमी गोलार्द्ध</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5251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21/100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उत्तर-पूर्वी गोलार्द्ध</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उत्तर-पश्चिमी गोलार्द्ध</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दक्षिण-पूर्वी गोलार्द्ध</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दक्षिण-पश्चिमी गोलार्द्ध</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पृथ्वी के उत्तरी गोलार्द्ध (अक्षांशीय दृष्टि से 23°03' N से 30°12' N) तथा पूर्वी गोलार्द्ध (देशान्तरीय दृष्टि से 69°30' E से 78°17' E) में स्थित है। अतः अक्षांशीय और देशान्तरीय दोनों दृष्टियों को मिलाकर राजस्थान विश्व मानचित्र/ग्लोब पर उत्तर-पूर्वी गोलार्द्ध (North-Eastern Hemisphere) में अवस्थित है। विकल्प A, C और D गोलार्द्धीय स्थिति के संदर्भ में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5251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21/100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राज्य का भौगोलिक आकार (Shape) किस प्रकार का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त्रिभुजाकार (Triangular)</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पतंग/विषमकोणीय चतुर्भुज (Rhomboid)</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पंचभुजाकार (Pentagonal)</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षट्कोणीय (Hexagonal)</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22/100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पतंग/विषमकोणीय चतुर्भुज (Rhomboid)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त्रिभुजाकार (Triangular)</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पंचभुजाकार (Pentagonal)</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षट्कोणीय (Hexagonal)</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स्थलाकृति/आकार विषमकोणीय चतुर्भुज (Rhombus) या पतंग (Kite-shaped) के समान है। प्रोफेसर टी. एच. हैंडले (जयपुर रियासत के ब्रिटिश स्वास्थ्य अधिकारी) ने सर्वप्रथम राजस्थान की इस विषमकोणीय चतुर्भुजाकार आकृति का उल्लेख किया था। उन्होंने ही तत्कालीन जयपुर महाराजा रामसिंह द्वितीय को जयपुर शहर को गेरुआ रंग (गुलाबी रंग) से रंगवाने का परामर्श भी दिया था। अतः विकल्प B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22/100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भौगोलिक विस्तार एवं स्थलाकृति के संबंध में निम्नलिखित में से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आधार विषमकोण चतुर्भुज के समान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उत्तर से दक्षिण विस्तार 869 किमी.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कुल स्थलीय सीमा 6920 किमी.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क्षेत्रफल 3,42,329 वर्ग किमी.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656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23/100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इसका आधार विषमकोण चतुर्भुज के समान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उत्तर से दक्षिण विस्तार 869 किमी.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कुल स्थलीय सीमा 6920 किमी.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क्षेत्रफल 3,42,329 वर्ग किमी.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आकृति विषमकोण चतुर्भुज के समान है, जो पूर्णतः सत्य कथन है। विकल्प B गलत है क्योंकि उत्तर से दक्षिण लंबाई 826 किमी. है (869 किमी. पूर्व से पश्चिम चौड़ाई है)। विकल्प C गलत है क्योंकि कुल स्थलीय सीमा 5,920 किमी. है। विकल्प D गलत है क्योंकि राजस्थान का वास्तविक क्षेत्रफल 3,42,239 वर्ग किमी. (1,32,139 वर्ग मील) है। अतः केवल विकल्प A ही सत्य कथन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656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23/100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राज्य का कुल भौगोलिक क्षेत्रफल लगभग कितना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3,18,726 वर्ग किमी.</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3,10,540 वर्ग किमी.</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3,42,239 वर्ग किमी.</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3,52,239 वर्ग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24/100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3,42,239 वर्ग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3,18,726 वर्ग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3,10,540 वर्ग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3,52,239 वर्ग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कुल भौगोलिक क्षेत्रफल 3,42,239.74 वर्ग किलोमीटर (या 1,32,139 वर्ग मील) है। 1 नवंबर, 2000 को मध्य प्रदेश से छत्तीसगढ़ राज्य के अलग होने के पश्चात् राजस्थान भारत का क्षेत्रफल की दृष्टि से सबसे बड़ा राज्य बन गया। यह देश के कुल क्षेत्रफल का 10.41 प्रतिशत भाग (लगभग 1/10 भाग) धारण करता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24/100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कुल भौगोलिक क्षेत्रफल की दृष्टि से भारत में राजस्थान का कौनसा स्थान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प्रथम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द्वितीय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तृतीय</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चतुर्थ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25/100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संभागीय आयुक्त व्यवस्था को किस वर्ष पुनर्जीवित किया गया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1977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1985</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1987</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1997</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3/100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प्रथम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द्वितीय</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तृतीय</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चतुर्थ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कुल भौगोलिक क्षेत्रफल की दृष्टि से राजस्थान का भारत में प्रथम स्थान है। 1 नवंबर, 2000 को मध्य प्रदेश के पुनर्गठन से छत्तीसगढ़ का गठन होने के बाद राजस्थान देश का सबसे बड़ा राज्य बना। भारत के शीर्ष क्षेत्रफल वाले राज्य क्रमशः हैं: 1. राजस्थान (3,42,239 वर्ग किमी.), 2. मध्य प्रदेश (3,08,245 वर्ग किमी.), 3. महाराष्ट्र (3,07,713 वर्ग किमी.) तथा 4. उत्तर प्रदेश। अतः विकल्प A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25/100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भारतीय राज्यों में से कौनसा राज्य सर्वाधिक क्षेत्रफल वाला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 प्रदेश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राजस्थान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महाराष्ट्र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26/100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राजस्थान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मध्य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महाराष्ट्र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सभी भारतीय राज्यों में राजस्थान (3,42,239 वर्ग किमी.) सर्वाधिक क्षेत्रफल वाला राज्य है। इसके बाद दूसरे स्थान पर मध्य प्रदेश (3,08,245 वर्ग किमी.), तीसरे स्थान पर महाराष्ट्र (3,07,713 वर्ग किमी.) और चौथे स्थान पर उत्तर प्रदेश स्थित हैं। राजस्थान का क्षेत्रफल भारत के संपूर्ण भू-भाग का 10.41% है।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26/100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क्षेत्रफल की दृष्टि से भारत में राजस्थान के बाद दूसरा सबसे बड़ा राज्य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उत्तर प्रदेश</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मध्य प्रदेश</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आंध्र प्रदेश</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महाराष्ट्र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24657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27/100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मध्य प्रदेश</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 प्रदेश</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आंध्र प्रदेश</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महाराष्ट्र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क्षेत्रफल की दृष्टि से भारत में प्रथम स्थान राजस्थान का (3,42,239 वर्ग किमी.) और दूसरा स्थान मध्य प्रदेश का (3,08,245 वर्ग किमी.) है। महाराष्ट्र तीसरे स्थान (3,07,713 वर्ग किमी.) पर आता है। 1 नवंबर, 2000 से पूर्व मध्य प्रदेश देश का सबसे बड़ा राज्य था, परंतु छत्तीसगढ़ के पृथक होने से मध्य प्रदेश द्वितीय स्थान पर आ गया।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24657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27/100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क्षेत्रफल भारत के कुल भौगोलिक क्षेत्रफल का कितना प्रतिशत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10.41%</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11.11%</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5.6%</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10.00%</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28/100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10.41%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11.11%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5.6%</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क्षेत्रफल (3,42,239 वर्ग किमी.) भारत के कुल भौगोलिक क्षेत्रफल (32,87,263 वर्ग किमी.) का 10.41 प्रतिशत है, जो कि लगभग 1/10वाँ हिस्सा बनता है। यह देश का सबसे बड़ा राज्य है जिसका आकार कई यूरोपीय राष्ट्रों के बराबर या उनसे बड़ा है। अतः विकल्प A (10.41%)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28/100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भौगोलिक क्षेत्रफल निम्नलिखित में से किस यूरोपीय देश के क्षेत्रफल के लगभग बराबर है? 1. नॉर्वे 2. बेल्जियम 3. स्विट्जरलैंड 4. पोलैंड</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1, 2 और 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1 और 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2 और 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1 और 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48706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29/100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1 और 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1, 2 और 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1 और 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2 और 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क्षेत्रफल (3,42,239 वर्ग किमी.) विश्व के कई देशों के बराबर या उनसे बड़ा है। यह नॉर्वे, पोलैंड, जर्मनी, फिनलैंड, वियतनाम, और कांगो रिपब्लिक के क्षेत्रफल के लगभग बराबर है। इसके अतिरिक्त राजस्थान ब्रिटेन और न्यूजीलैंड से लगभग 2 गुना, श्रीलंका से 5 गुना तथा इजरायल से लगभग 17 गुना बड़ा है। बेल्जियम व स्विट्जरलैंड क्षेत्रफल में राजस्थान से बहुत छोटे हैं। अतः 1 (नॉर्वे) और 4 (पोलैंड) सही उत्तर हैं, जो विकल्प D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48706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29/100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क्षेत्रफल की दृष्टि से राजस्थान राज्य का सबसे बड़ा जिला कौनसा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भीलवाड़ा</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30/100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1987</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1977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1985</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1997</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संभागीय आयुक्त व्यवस्था को 26 जनवरी, 1987 को पुनः शुरू किया गया था। अप्रैल 1962 में मोहनलाल सुखाड़िया द्वारा समाप्त किए जाने के बाद 1987 में हरिदेव जोशी प्रशासन ने इसे पुनर्जीवित किया। पुनः शुरुआत के समय अजमेर को राजस्थान के छठे संभाग के रूप में मान्यता दी गई, जिससे संभागीय आयुक्तों के माध्यम से जिलों के पर्यवेक्षण और विकास कार्यों की निगरानी में गति आई। 1977, 1985 तथा 1997 की तिथियां संभागीय पुनर्गठन से संबंधित नहीं हैं, इसलिए विकल्प A, B और D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3/100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क्षेत्रफल के आधार पर राजस्थान का सबसे बड़ा जिला जैसलमेर है। भारत के स्तर पर कच्छ (गुजरात) और लेह (लद्दाख) के पश्चात् जैसलमेर देश का तीसरा सबसे बड़ा जिला है। जैसलमेर जिले की नोख उप-तहसील को फलौदी जिले में शामिल किए जाने के पश्चात् भी जैसलमेर का क्षेत्रफल राजस्थान के कुल क्षेत्रफल का लगभग 11 प्रतिशत बना हुआ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30/100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उत्तर से दक्षिण लंबाई तथा पूर्व से पश्चिम चौड़ाई के विस्तार में कितना अंतर (किलोमीटर में)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41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42 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40 किमी.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43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7275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31/100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43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41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42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40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उत्तर से दक्षिण कुल लंबाई 826 किलोमीटर है और पूर्व से पश्चिम कुल चौड़ाई 869 किलोमीटर है। इन दोनों विस्तार रेखाओं के मध्य का अंतर 869 किमी. - 826 किमी. = 43 किलोमीटर है। इसके अतिरिक्त राजस्थान में विकर्ण लंबाई की बात करें तो उत्तर-पश्चिम से दक्षिण-पूर्व विकर्ण की लंबाई 850 किमी. तथा दक्षिण-पश्चिम से उत्तर-पूर्व विकर्ण की लंबाई 784 किमी. है। अतः विकल्प D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7275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31/100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उत्तर से दक्षिण विस्तार एवं पूर्व से पश्चिम विस्तार क्रमशः कितने किलोमीटर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852 और 878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915 और 842 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826 और 869 किमी.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834 और 887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32/100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826 और 869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852 और 878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915 और 842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834 और 887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उत्तर से दक्षिण विस्तार 826 किलोमीटर (कोणा गाँव, श्रीगंगानगर से बोरकुंड गाँव, कुशलगढ़, बांसवाड़ा तक) तथा पूर्व से पश्चिम विस्तार 869 किलोमीटर (कटरा गाँव, सम, जैसलमेर से सिलावट गाँव, राजाखेड़ा, धौलपुर तक) है। अतः क्रमशः उत्तर से दक्षिण और पूर्व से पश्चिम का विस्तार 826 किमी. और 869 किमी. है, जो विकल्प C में सही अंकित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32/100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राजस्थान राज्य की उत्तर से दक्षिण लंबाई कितने किलोमीटर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826 किमी.</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869 किमी.</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896 किमी.</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862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680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33/100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826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869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896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862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राज्य की उत्तर से दक्षिण लंबाई 826 किलोमीटर है। यह राज्य के सबसे उत्तरी छोर 'कोणा गाँव' (तहसील व जिला श्रीगंगानगर) से लेकर सबसे दक्षिणी छोर 'बोरकुंड गाँव' (तहसील कुशलगढ़, जिला बांसवाड़ा) तक विस्तृत है। 869 किमी. राज्य की पूर्व से पश्चिम चौड़ाई है। अतः विकल्प A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680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33/100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की पूर्व से पश्चिम तक की चौड़ाई कितने किलोमीटर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869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839 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896 किमी.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890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34/100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869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839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896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890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पूर्व से पश्चिम चौड़ाई 869 किलोमीटर है। यह राज्य के सबसे पश्चिमी गाँव 'कटरा' (सम तहसील, जैसलमेर जिला) से लेकर सबसे पूर्वी गाँव 'सिलावट' (जगमोहनपुरा की ढाणी, राजाखेड़ा तहसील, धौलपुर जिला) तक फैली हुई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34/100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निम्नलिखित कथनों में से कौनसा कथन सही नहीं है?</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देश के कुल क्षेत्रफल में राजस्थान का क्षेत्रफल 10.41 प्रतिशत है।</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का उत्तर-दक्षिण विस्तार 869 किमी. है।</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देश के उत्तर-पश्चिमी भाग में अवस्थित है।</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राजस्थान की राज्य सीमा की कुल लम्बाई 5920 किमी.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35/100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17 मार्च, 2023 को राजस्थान के मुख्यमंत्री अशोक गहलोत द्वारा घोषित 3 नए संभागों (खंडों) में निम्नलिखित में से कौनसा शामिल नहीं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सीकर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डूंगरपुर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4/100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राजस्थान का उत्तर-दक्षिण विस्तार 869 किमी.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देश के कुल क्षेत्रफल में राजस्थान का क्षेत्रफल 10.41 प्रतिशत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देश के उत्तर-पश्चिमी भाग में अवस्थित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राजस्थान की राज्य सीमा की कुल लम्बाई 5920 किमी.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B असत्य है क्योंकि राजस्थान का उत्तर-दक्षिण विस्तार 826 किमी. है, न कि 869 किमी. (869 किमी. पूर्व-पश्चिम विस्तार है)। कथन A सत्य है कि राजस्थान का क्षेत्रफल भारत के क्षेत्रफल का 10.41% है; कथन C सत्य है कि राजस्थान भारत के उत्तर-पश्चिम में स्थित है; और कथन D सत्य है कि राजस्थान की कुल स्थलीय सीमा की लंबाई 5,920 किमी. (1070 किमी. अंतरराष्ट्रीय + 4850 किमी. अंतरराज्यीय) है। अतः विकल्प B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35/100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संदर्भ में निम्नांकित कथनों में से कौनसा एक सही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उत्तर-दक्षिण की अपेक्षा पूर्व-पश्चिम विस्तार अधिक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उत्तर-दक्षिण की अपेक्षा पूर्व-पश्चिम विस्तार कम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कुल स्थल सीमा 6000 किमी. से कम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इसका अक्षांशीय विस्तार 7 अक्षांश से अधिक नहीं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36/100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उत्तर-दक्षिण की अपेक्षा पूर्व-पश्चिम विस्तार कम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उत्तर-दक्षिण की अपेक्षा पूर्व-पश्चिम विस्तार अधिक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कुल स्थल सीमा 6000 किमी. से कम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इसका अक्षांशीय विस्तार 7 अक्षांश से अधिक नहीं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कथन B गलत है क्योंकि राजस्थान का पूर्व-पश्चिम विस्तार (869 किमी.) उत्तर-दक्षिण विस्तार (826 किमी.) की अपेक्षा अधिक है, न कि कम। कथन A सत्य है; कथन C सत्य है क्योंकि कुल स्थलीय सीमा 5,920 किमी. है जो 6000 किमी. से कम है; कथन D भी प्रासंगिक संदर्भ में विचार योग्य है। उत्तर-दक्षिण की अपेक्षा पूर्व-पश्चिम विस्तार का अधिक होना राजस्थान की प्रमुख भौगोलिक विशेषता है। अतः विकल्प B गलत कथन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36/100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पूर्व से पश्चिम तथा उत्तर से दक्षिण चौड़ाई दर्शाने वाली दोनों रेखाएं किस जिले में एक दूसरे को काटती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जयपुर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अजमेर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पाली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44901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37/100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जयपुर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अजमेर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उत्तर-दक्षिण तथा पूर्व-पश्चिम विस्तार दर्शाने वाली रेखाएं नागौर जिले में एक-दूसरे को प्रतिच्छेद करती (काटती) हैं। वर्तमान में सेटेलाइट सर्वेक्षण द्वारा नागौर जिले की मेड़ता तहसील के 'गगराना गाँव' को राज्य का मध्यवर्ती गाँव घोषित किया गया है, जबकि राजस्थान लोक सेवा आयोग (RPSC) पारंपरिक रूप से 'लापोलाई गाँव' (नागौर) को मध्यवर्ती स्थान मानती आई है। अतः नागौर जिला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44901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37/100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निम्नलिखित जिलों को पूर्व से पश्चिम की ओर सही क्रम में व्यवस्थित कीजिए: 1. बूँदी 2. अजमेर 3. उदयपुर 4. नागौर</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1, 3, 2, 4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1, 2, 4, 3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2, 1, 3, 4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2, 3, 4, 1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38/100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1, 2, 4, 3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1, 3, 2, 4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2, 1, 3, 4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2, 3, 4, 1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जिलों को पूर्व से पश्चिम दिशा की ओर क्रमित करने पर: सबसे पूर्व में बूँदी स्थित है ➔ उसके पश्चिम में अजमेर ➔ अजमेर के पश्चिम में नागौर ➔ तथा सबसे पश्चिम में उदयपुर स्थित है। अतः इनका सही पूर्व से पश्चिम क्रम 1 (बूँदी), 2 (अजमेर), 4 (नागौर), 3 (उदयपुर) होगा। इस प्रकार विकल्प B सही अनुक्रम प्रस्तुत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38/100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जिलों को पूर्व से पश्चिम दिशा के अनुसार सुव्यवस्थित कीजिए: 1. करौली 2. अजमेर 3. जोधपुर 4. सवाई माधोपुर</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2, 1, 4, 3</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1, 4, 2, 3</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3, 1, 2, 4</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1, 2, 3, 4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68950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39/100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1, 4, 2, 3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2, 1, 4, 3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3, 1, 2, 4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1, 2, 3, 4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पूर्व से पश्चिम दिशा में जिलों का भौगोलिक क्रम: सबसे पूर्व में करौली (1) ➔ उसके पश्चिम में सवाई माधोपुर (4) ➔ फिर अजमेर (2) ➔ तथा सबसे पश्चिम में जोधपुर (3) स्थित है। अतः इनका सही अनुक्रम 1, 4, 2, 3 है, जो विकल्प B में अंकित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68950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39/100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निम्नलिखित जिलों को पूर्व से पश्चिम की ओर सही क्रम में व्यवस्थित कीजिए: 1. बूँदी 2. अजमेर 3. पाली 4. बाड़मेर</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1, 2, 3, 4</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2, 1, 3, 4</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1, 2, 4, 3</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1, 3, 2, 4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40/100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डूंगरपुर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सीकर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बाँसवाड़ा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पाली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17 मार्च, 2023 को तत्कालीन मुख्यमंत्री अशोक गहलोत ने विधानसभा में रामलुभाया समिति (गठन 21 मार्च, 2022) की अंतरिम सिफारिशों के आधार पर 3 नए संभागों (सीकर, पाली और बाँसवाड़ा) तथा 19 नए जिलों के गठन की ऐतिहासिक घोषणा की थी। इनकी विधिवत अधिसूचना 5 अगस्त, 2023 को जारी की गई थी। इस घोषणा में डूंगरपुर को संभाग नहीं बनाया गया था, बल्कि यह उदयपुर संभाग के अंतर्गत ही एक जिला बना रहा। अतः डूंगरपुर सही उत्तर है। विकल्प A, C और D तीनों ही नवगठित संभागों के रूप में शामिल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4/100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1, 2, 3, 4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2, 1, 3, 4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1, 2, 4, 3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1, 3, 2, 4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मानचित्र पर पूर्व से पश्चिम दिशा में बढ़ने पर जिलों की स्थिति: सबसे पूर्व में बूँदी ➔ बूँदी के पश्चिम में अजमेर ➔ अजमेर के पश्चिम में पाली ➔ और सबसे पश्चिम में पाकिस्तान सीमा से सटा बाड़मेर जिला आता है। अतः इनका सही पूर्व-पश्चिम क्रम 1, 2, 3, 4 है, जो विकल्प A में दिया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40/100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निम्नलिखित जिलों को उत्तर से दक्षिण की ओर सही क्रम में व्यवस्थित कीजिए: (i) श्रीगंगानगर (ii) जालौर (iii) जोधपुर (iv) बीकानेर</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(ii), (i), (iii), (iv)</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(i), (ii), (iii), (iv)</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(i), (iv), (iii), (ii)</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(ii), (iv), (iii), (i)</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9299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41/100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(i), (iv), (iii), (ii)</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(ii), (i), (iii), (iv)</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(i), (ii), (iii), (iv)</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(ii), (iv), (iii), (i)</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उत्तर से दक्षिण दिशा में जिलों का भौगोलिक क्रम: सबसे उत्तर में श्रीगंगानगर (i) ➔ उसके दक्षिण में बीकानेर (iv) ➔ बीकानेर के दक्षिण में जोधपुर (iii) ➔ तथा सबसे दक्षिण में जालौर (ii) स्थित है। अतः सही उत्तर-दक्षिण अनुक्रम (i), (iv), (iii), (ii) है, जो विकल्प C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9299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41/100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पाकिस्तान के साथ लगने वाली राजस्थान की अंतर्राष्ट्रीय सीमा (रेडक्लिफ रेखा) की कुल लंबाई कितनी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1070 किमी.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970 किमी.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1170 किमी.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870 किमी.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42/100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1070 किमी.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970 किमी.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1170 किमी.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870 किमी.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पाकिस्तान के साथ लगने वाली भारत-पाकिस्तान सीमा को 'रेडक्लिफ रेखा' कहा जाता है, जिसकी राजस्थान में कुल लंबाई 1070 किलोमीटर है। इस सीमा का निर्धारण 17 अगस्त, 1947 को सर सिरिल रेडक्लिफ की अध्यक्षता में गठित सीमा आयोग द्वारा किया गया था। यह सीमा श्रीगंगानगर के हिन्दुमलकोट से प्रारंभ होकर बाड़मेर के बाखासर (भालगाँव) तक विस्तृत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42/100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पाकिस्तान के साथ राजस्थान की अंतर्राष्ट्रीय सीमा रेखा को किस नाम 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डूरंड लाइन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मैकमोहन लाइन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रेडक्लिफ लाइन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49वीं समानांतर रेखा</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704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43/100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रेडक्लिफ लाइन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डूरंड लाइन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मैकमोहन लाइन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49वीं समानांतर रेखा</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भारत और पाकिस्तान के बीच की अंतर्राष्ट्रीय सीमा को 'रेडक्लिफ लाइन' (Redcliffe Line) कहा जाता है। डूरंड लाइन भारत/पाकिस्तान और अफगानिस्तान के बीच है, जबकि मैकमोहन लाइन भारत और चीन के बीच स्थित है। सर सिरिल रेडक्लिफ द्वारा 1947 में निर्धारित किए जाने के कारण इस सीमा का नामकरण उनके नाम पर हुआ। अतः विकल्प C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704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43/100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सीमा रेखा 'रेडक्लिफ रेखा' के रूप में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भारत-नेपाल सीमा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भारत-पाकिस्तान सीमा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भारत-अफगानिस्तान सीमा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भारत-म्यांमार सीमा</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44/100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भारत-पाकिस्तान सीमा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भारत-नेपाल सीमा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भारत-अफगानिस्तान सीमा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भारत-म्यांमार सीमा</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भारत और पाकिस्तान के बीच की अंतर्राष्ट्रीय सीमा रेखा को रेडक्लिफ रेखा के नाम से जाना जाता है। राजस्थान में इसकी लंबाई 1070 किलोमीटर है, जो राज्य की कुल स्थलीय सीमा (5,920 किमी.) का लगभग 18% भाग है। अतः विकल्प B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44/100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 के कौनसे जिले अंतर्राष्ट्रीय सीमा पर दक्षिण से उत्तर की ओर सही क्रम में स्थित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गंगानगर, बीकानेर, जैसलमेर एवं 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बाड़मेर, जैसलमेर, बीकानेर एवं गंगानगर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जालौर, जैसलमेर, बीकानेर एवं गंगानगर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गंगानगर, बीकानेर, जैसलमेर एवं जालौर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45/100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1887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914400"/>
          </a:xfrm>
          <a:prstGeom prst="rect">
            <a:avLst/>
          </a:prstGeom>
          <a:noFill/>
          <a:ln>
            <a:noFill/>
          </a:ln>
        </p:spPr>
        <p:txBody>
          <a:bodyPr wrap="square" anchor="t">
            <a:normAutofit/>
          </a:bodyPr>
          <a:lstStyle/>
          <a:p>
            <a:pPr algn="l"/>
            <a:r>
              <a:rPr lang="hi-IN" altLang="en-US" sz="3200" b="1" dirty="0">
                <a:solidFill>
                  <a:srgbClr val="FFFFFF"/>
                </a:solidFill>
                <a:latin typeface="Nirmala UI"/>
                <a:cs typeface="Nirmala UI"/>
              </a:rPr>
              <a:t>अजमेर को किस वर्ष राजस्थान का छठा संभाग बनाया गया था?</a:t>
            </a:r>
          </a:p>
        </p:txBody>
      </p:sp>
      <p:sp>
        <p:nvSpPr>
          <p:cNvPr id="14" name="r14"/>
          <p:cNvSpPr>
            <a:spLocks noGrp="1"/>
          </p:cNvSpPr>
          <p:nvPr/>
        </p:nvSpPr>
        <p:spPr>
          <a:xfrm>
            <a:off x="164592" y="11887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417320"/>
            <a:ext cx="5806440" cy="21717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537460"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1987</a:t>
            </a:r>
          </a:p>
        </p:txBody>
      </p:sp>
      <p:sp>
        <p:nvSpPr>
          <p:cNvPr id="18" name="r18"/>
          <p:cNvSpPr>
            <a:spLocks noGrp="1"/>
          </p:cNvSpPr>
          <p:nvPr/>
        </p:nvSpPr>
        <p:spPr>
          <a:xfrm>
            <a:off x="6382512" y="1417320"/>
            <a:ext cx="5806440" cy="21717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15544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599932" y="15087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1982</a:t>
            </a:r>
          </a:p>
        </p:txBody>
      </p:sp>
      <p:sp>
        <p:nvSpPr>
          <p:cNvPr id="21" name="r21"/>
          <p:cNvSpPr>
            <a:spLocks noGrp="1"/>
          </p:cNvSpPr>
          <p:nvPr/>
        </p:nvSpPr>
        <p:spPr>
          <a:xfrm>
            <a:off x="320040" y="3817620"/>
            <a:ext cx="5806440" cy="21717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537460"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1977</a:t>
            </a:r>
          </a:p>
        </p:txBody>
      </p:sp>
      <p:sp>
        <p:nvSpPr>
          <p:cNvPr id="24" name="r24"/>
          <p:cNvSpPr>
            <a:spLocks noGrp="1"/>
          </p:cNvSpPr>
          <p:nvPr/>
        </p:nvSpPr>
        <p:spPr>
          <a:xfrm>
            <a:off x="6382512" y="3817620"/>
            <a:ext cx="5806440" cy="21717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3954780"/>
            <a:ext cx="1897380" cy="18973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599932" y="3909060"/>
            <a:ext cx="3406140" cy="19888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1991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5/100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बाड़मेर, जैसलमेर, बीकानेर एवं 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गंगानगर, बीकानेर, जैसलमेर एवं 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 जैसलमेर, बीकानेर एवं गंगानगर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गंगानगर, बीकानेर, जैसलमेर एवं जालौर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अंतर्राष्ट्रीय सीमा (रेडक्लिफ रेखा) पर स्थित जिलों का दक्षिण से उत्तर की ओर सही क्रम: बाड़मेर ➔ जैसलमेर ➔ (फलौदी) ➔ बीकानेर ➔ श्रीगंगानगर है। यदि उत्तर से दक्षिण पूछा जाए तो गंगानगर ➔ बीकानेर ➔ (फलौदी) ➔ जैसलमेर ➔ बाड़मेर होता है। जालौर जिला अंतर्राष्ट्रीय सीमा को स्पर्श नहीं करता है। अतः विकल्प B सही दक्षिण-से-उत्तर अनुक्रम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45/100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निम्नलिखित में से कौनसा जिला पाकिस्तान के साथ अंतर्राष्ट्रीय सीमा साझा नहीं करता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फलौदी</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हनुमानगढ़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46/100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हनुमानगढ़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फलौदी</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श्रीगंगानगर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के वर्तमान पुनर्गठन के अनुसार 5 जिले पाकिस्तान के साथ अंतर्राष्ट्रीय सीमा बनाते हैं: श्रीगंगानगर, बीकानेर, फलौदी, जैसलमेर और बाड़मेर। हनुमानगढ़ जिला उत्तर में स्थित है परंतु इसकी सीमा पंजाब और हरियाणा राज्यों (अंतरराज्यीय) से लगती है, पाकिस्तान के साथ नहीं। अतः हनुमानगढ़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46/100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निम्नलिखित जिलों में से किस जिले की सीमा पाकिस्तान से लगती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श्रीगंगानगर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जोधपुर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जालौर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कोटा</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6514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47/100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श्रीगंगानगर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जोधपुर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जालौर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कोटा</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दिए गए विकल्पों में से केवल श्रीगंगानगर जिले की सीमा पाकिस्तान से लगती है। श्रीगंगानगर अंतर्राष्ट्रीय सीमा के साथ-साथ पंजाब राज्य के साथ अंतरराज्यीय सीमा भी बनाता है। जोधपुर, जालौर और कोटा जिले पाकिस्तान से सीमा साझा नहीं करते हैं। अतः विकल्प A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6514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47/100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इनमें से राजस्थान के किस जिले की सीमा पाकिस्तान से नहीं मिलती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गंगानगर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हनुमानगढ़</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48/100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हनुमानगढ़</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बाड़मेर, बीकानेर और गंगानगर तीनों जिले रेडक्लिफ रेखा पर स्थित हैं और पाकिस्तान से सीमा साझा करते हैं। इसके विपरीत हनुमानगढ़ जिला केवल पंजाब एवं हरियाणा राज्यों के साथ अंतरराज्यीय सीमा बनाता है, पाकिस्तान से नहीं। अतः विकल्प D (हनुमानगढ़) सही उत्तर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48/100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अंतर्राष्ट्रीय सीमा पर स्थित जिलों में सर्वाधिक लंबी सीमा किस जिले की लगती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जैसलमेर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गंगानगर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8919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49/100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बाड़मेर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बीकानेर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गंगानगर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पाकिस्तान के साथ राजस्थान के जिलों की अंतर्राष्ट्रीय सीमा लंबाई इस प्रकार है: जैसलमेर - सर्वाधिक (लगभग 434-464 किमी.), बाड़मेर - 228 किमी., श्रीगंगानगर - 210 किमी., बीकानेर - 168 किमी. तथा फलौदी - सबसे कम (लगभग 30 किमी.)। अतः सर्वाधिक लंबी सीमा बनाने वाला जिला जैसलमेर है, जिससे विकल्प B सही उत्तर बनता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8919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49/100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कौनसा जिला अंतर्राष्ट्रीय सीमा के निकट स्थित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हनुमानगढ़</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गंगानगर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बाड़मेर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बीकानेर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50/100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