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जलवायु को प्रभावित करने वाला मुख्य आधारभूत तत्त्व निम्नलिखित में से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समुद्र से दूरी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समुद्र तल से ऊँचाई</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तापमान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वनस्पति का आवरण</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004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है। राजस्थान की जलवायु इन चारों भौगोलिक कारकों से गहराई से प्रभावित होती है। अक्षांशीय स्थिति तापमान और अक्षांशीय विस्तार जलवायु विविधता को दर्शाता है। अरावली की स्थिति अरब सागरीय मानसून को बिना वर्षा किए सीधे उत्तर की ओर निकलने देती है। मरुस्थलीय बालू मिट्टी में तीव्र तापन से संवहनीय धाराएँ बनती हैं। इसके अतिरिक्त कच्छ की खाड़ी (225 किमी) व अरब सागर (400 किमी) से दूरी के कारण महाद्वीपीय शुष्क जलवायु पाई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0203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5/60</a:t>
            </a:r>
          </a:p>
        </p:txBody>
      </p:sp>
    </p:spTree>
  </p:cSld>
  <p:clrMapOvr>
    <a:masterClrMapping/>
  </p:clrMapOvr>
</p:sld>
</file>

<file path=ppt/slides/slide10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उत्तरी चित्तौड़गढ़</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झालावाड़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बाँसवाड़ा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D है। अति-आर्द्र जलवायु प्रदेश में झालावाड़, बाँसवाड़ा, दक्षिण-पूर्वी कोटा, बारां, प्रतापगढ़ और माउंट आबू आते हैं। उत्तरी चित्तौड़गढ़ उप-आर्द्र से आर्द्र जलवायु श्रेणी के अंतर्गत आता है, अति-आर्द्र में नहीं। झालावाड़ व बाँसवाड़ा अति-आर्द्र प्रदेश के प्रमुख कोर जिले हैं। अतः उत्तरी चित्तौड़गढ़ सही विकल्प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02030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50/60</a:t>
            </a:r>
          </a:p>
        </p:txBody>
      </p:sp>
    </p:spTree>
  </p:cSld>
  <p:clrMapOvr>
    <a:masterClrMapping/>
  </p:clrMapOvr>
</p:sld>
</file>

<file path=ppt/slides/slide10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निम्नलिखित जिलों में से किस समूह में मुख्य रूप से 'उप-आर्द्र' (Sub-humid) प्रकार की जलवायु पाई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जयपुर, अजमेर, अलवर, टोंक</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उदयपुर, राजसमंद, प्रतापगढ़, चित्तौड़गढ़</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कोटा, बारां, बूँदी, झालावाड़</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श्रीगंगानगर, हनुमानगढ़, सीकर, चूरू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2207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51/60</a:t>
            </a:r>
          </a:p>
        </p:txBody>
      </p:sp>
    </p:spTree>
  </p:cSld>
  <p:clrMapOvr>
    <a:masterClrMapping/>
  </p:clrMapOvr>
</p:sld>
</file>

<file path=ppt/slides/slide10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जयपुर, अजमेर, अलवर, टोंक</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उदयपुर, राजसमंद, प्रतापगढ़, चित्तौड़गढ़</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 बारां, बूँदी, झालावाड़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श्रीगंगानगर, हनुमानगढ़, सीकर, चूरू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A है। उप-आर्द्र जलवायु प्रदेश (40-60 सेमी वर्षा) में अरावली के मध्यवर्ती व पूर्वी जिले जैसे जयपुर, अजमेर, अलवर, टोंक, दौसा व भीलवाड़ा आते हैं। विकल्प B व C के जिले आर्द्र व अति-आर्द्र श्रेणी में आते हैं। विकल्प D के जिले शुष्क व अर्द्ध-शुष्क श्रेणी में आते हैं। अतः जयपुर, अजमेर, अलवर, टोंक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2207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51/60</a:t>
            </a:r>
          </a:p>
        </p:txBody>
      </p:sp>
    </p:spTree>
  </p:cSld>
  <p:clrMapOvr>
    <a:masterClrMapping/>
  </p:clrMapOvr>
</p:sld>
</file>

<file path=ppt/slides/slide10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प्रसिद्ध जलवायु वैज्ञानिक प्रो. दिवार्थी (Trewartha) ने अपने राजस्थान के जलवायु प्रदेशों के वर्गीकरण का मुख्य आधार किसे माना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प्राकृतिक वनस्पति</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वर्षा की मात्रा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तापमान की अतिशयता</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वायुदाब एवं हवाएँ</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42111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52/60</a:t>
            </a:r>
          </a:p>
        </p:txBody>
      </p:sp>
    </p:spTree>
  </p:cSld>
  <p:clrMapOvr>
    <a:masterClrMapping/>
  </p:clrMapOvr>
</p:sld>
</file>

<file path=ppt/slides/slide10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वर्षा की मात्रा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प्राकृतिक वनस्पति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तापमान की अतिशयता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वायुदाब एवं हवाएँ</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B है। प्रो. दिवार्थी ने कोपेन के वर्गीकरण में संशोधन करते हुए 'वर्षा' (Rainfall) को जलवायु प्रदेशों के सीमांकन का मुख्य आधार बनाया। इसके विपरीत डॉ. व्लादिमीर कोपेन ने 'वनस्पति' को मुख्य आधार माना था तथा थॉर्नवेट ने वर्षा, वाष्पोत्सर्जन और तापमान के मिश्रित अनुपात को आधार माना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42111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52/60</a:t>
            </a:r>
          </a:p>
        </p:txBody>
      </p:sp>
    </p:spTree>
  </p:cSld>
  <p:clrMapOvr>
    <a:masterClrMapping/>
  </p:clrMapOvr>
</p:sld>
</file>

<file path=ppt/slides/slide10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जर्मन मौसम विज्ञानी डॉ. व्लादिमीर कोपेन ने राजस्थान के जलवायु प्रदेशों के वर्गीकरण का प्राथमिक एवं मूल आधार किसे माना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प्राकृतिक वनस्पति</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औसत वार्षिक वर्षा</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तापांतर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समुद्री दूरी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6215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53/60</a:t>
            </a:r>
          </a:p>
        </p:txBody>
      </p:sp>
    </p:spTree>
  </p:cSld>
  <p:clrMapOvr>
    <a:masterClrMapping/>
  </p:clrMapOvr>
</p:sld>
</file>

<file path=ppt/slides/slide10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प्राकृतिक वनस्पति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औसत वार्षिक वर्षा</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तापांतर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समुद्री दूरी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A है। कोपेन ने 1918 (मान्यता 1936) में वनस्पति (Vegetation) के वितरण को जलवायु का सबसे प्रामाणिक सूचक मानते हुए राजस्थान को 4 जलवायु प्रदेशों (BWhw, BShw, Cwg, Aw) में विभाजित किया। उन्होंने माना कि वनस्पति ही किसी क्षेत्र के तापमान और वर्षा के संयुक्त प्रभाव को सबसे बेहतर ढंग से दर्शाती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6215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53/60</a:t>
            </a:r>
          </a:p>
        </p:txBody>
      </p:sp>
    </p:spTree>
  </p:cSld>
  <p:clrMapOvr>
    <a:masterClrMapping/>
  </p:clrMapOvr>
</p:sld>
</file>

<file path=ppt/slides/slide10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कोपेन के जलवायु वर्गीकरण के अनुसार 'BShw' (उष्ण कटिबंधीय अर्द्ध-शुष्क/स्टेपी) जलवायु प्रदेश के संदर्भ में कथनों पर विचार कीजिए: A. यह प्रदेश अरावली पर्वतमाला के पश्चिम में स्थित अर्द्ध-शुष्क मरुस्थलीय भू-भाग को दर्शाता है। B. इसमें जालौर, बाड़मेर, नागौर, सीकर, झुन्झुनूँ व पाली जिले सम्मिलित हैं। C. इसका प्रतिनिधि नगर नागौर को माना गया है। D. इस प्रदेश की मुख्य वनस्पति स्टेपी तुल्य काँटेदार झाड़ियाँ व घास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C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54/60</a:t>
            </a:r>
          </a:p>
        </p:txBody>
      </p:sp>
    </p:spTree>
  </p:cSld>
  <p:clrMapOvr>
    <a:masterClrMapping/>
  </p:clrMapOvr>
</p:sld>
</file>

<file path=ppt/slides/slide10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D है। BShw कोपेन का दूसरा सबसे बड़ा जलवायु प्रदेश है, जो अरावली के पश्चिम में अरावली और शुष्क मरुस्थल के मध्य फैला है। इसमें नागौर (प्रतिनिधि नगर), सीकर, झुन्झुनूँ, पाली, बाड़मेर, जालौर व जोधपुर का पूर्वी भाग आता है। यहाँ वर्षा 20-40 सेमी होती है और वनस्पति स्टेपी प्रकार की पाई जाती है। चारों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54/60</a:t>
            </a:r>
          </a:p>
        </p:txBody>
      </p:sp>
    </p:spTree>
  </p:cSld>
  <p:clrMapOvr>
    <a:masterClrMapping/>
  </p:clrMapOvr>
</p:sld>
</file>

<file path=ppt/slides/slide10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कोपेन के सांकेतिक वर्गीकरण में प्रयुक्त कोड 'BWhw' का पूर्ण भौगोलिक अभिप्राय क्या 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उपोष्ण कटिबंधीय आर्द्र जलवायु</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उष्ण कटिबंधीय शुष्क मरुस्थलीय जलवायु</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उष्ण कटिबंधीय स्टेपी जलवायु</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शीत ध्रुवीय जलवायु</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02233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55/60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किस दिशा से किस दिशा की ओर जाने पर मानसूनी वर्षा की मात्रा में निरन्तर वृद्धि दर्ज की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दक्षिण-पश्चिम से उत्तर-पूर्व</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उत्तर-पश्चिम से दक्षिण-पूर्व</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दक्षिण-पूर्व से उत्तर-पश्चिम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दक्षिण से उत्तर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6/60</a:t>
            </a:r>
          </a:p>
        </p:txBody>
      </p:sp>
    </p:spTree>
  </p:cSld>
  <p:clrMapOvr>
    <a:masterClrMapping/>
  </p:clrMapOvr>
</p:sld>
</file>

<file path=ppt/slides/slide1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उष्ण कटिबंधीय शुष्क मरुस्थलीय जलवायु</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उपोष्ण कटिबंधीय आर्द्र जलवायु</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उष्ण कटिबंधीय स्टेपी जलवायु</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शीत ध्रुवीय जलवायु</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B है। कोपेन के अनुसार B = शुष्क जलवायु, W = मरुस्थल (Wüste), h = गर्म/उष्ण (heiss), w = शुष्क शीतकाल (trockener Winter)। अतः 'BWhw' का अर्थ 'उष्ण कटिबंधीय शुष्क मरुस्थलीय जलवायु' है। इसमें जैसलमेर, फलौदी, बीकानेर, गंगानगर व हनुमानगढ़ आते हैं। इसका प्रतिनिधि नगर बीकानेर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02233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55/60</a:t>
            </a:r>
          </a:p>
        </p:txBody>
      </p:sp>
    </p:spTree>
  </p:cSld>
  <p:clrMapOvr>
    <a:masterClrMapping/>
  </p:clrMapOvr>
</p:sld>
</file>

<file path=ppt/slides/slide1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कोपेन के जलवायु प्रदेशों के कोड को उनसे संबंधित जिलों के समूहों से सुमेलित कीजिए: सूची-I (कोपेन कोड): सूची-I: A. Aw B. BShw C. BWhw D. Cwg सूची-II: 1. जैसलमेर, बीकानेर, गंगानगर 2. डूंगरपुर, बाँसवाड़ा, झालावाड़ 3. जयपुर, भरतपुर, दौसा, टोंक 4. पाली, सीकर, नागौर, झुन्झुनूँ</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C-4, D-1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C-3,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2227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56/60</a:t>
            </a:r>
          </a:p>
        </p:txBody>
      </p:sp>
    </p:spTree>
  </p:cSld>
  <p:clrMapOvr>
    <a:masterClrMapping/>
  </p:clrMapOvr>
</p:sld>
</file>

<file path=ppt/slides/slide1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B-4, C-1,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C-4,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C-3,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A है। Aw = सुदूर दक्षिणी व पूर्वी जिले (डूंगरपुर, बाँसवाड़ा, झालावाड़)। BShw = अर्द्ध-शुष्क स्टेपी जिले (पाली, सीकर, नागौर, झुन्झुनूँ)। BWhw = सुदूर पश्चिमी शुष्क जिले (जैसलमेर, बीकानेर, गंगानगर)। Cwg = पूर्व-मध्य राजस्थान के मैदानी जिले (जयपुर, भरतपुर, दौसा, टोंक)।</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2227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56/60</a:t>
            </a:r>
          </a:p>
        </p:txBody>
      </p:sp>
    </p:spTree>
  </p:cSld>
  <p:clrMapOvr>
    <a:masterClrMapping/>
  </p:clrMapOvr>
</p:sld>
</file>

<file path=ppt/slides/slide1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कोपेन के वनस्पति आधारित वर्गीकरण के अनुसार राजस्थान का सर्वाधिक भौगोलिक क्षेत्रफल किस जलवायु प्रदेश (Cwg) के अंतर्गत आता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Aw प्रदेश</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BWhw प्रदेश</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Cwg प्रदेश (धोकड़ा वन क्षेत्र)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BShw प्रदेश</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4231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57/60</a:t>
            </a:r>
          </a:p>
        </p:txBody>
      </p:sp>
    </p:spTree>
  </p:cSld>
  <p:clrMapOvr>
    <a:masterClrMapping/>
  </p:clrMapOvr>
</p:sld>
</file>

<file path=ppt/slides/slide1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Cwg प्रदेश (धोकड़ा वन क्षेत्र)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Aw प्रदेश</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BWhw प्रदेश</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BShw प्रदेश</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C है। कोपेन के वर्गीकरण का मुख्य आधार वनस्पति है। राजस्थान में सर्वाधिक पाई जाने वाली वनस्पति धोकड़ा (Anogeissus pendula - लगभग 58%) 'Cwg' जलवायु प्रदेश के अंतर्गत अरावली के पूर्व व मध्य राजस्थान में विस्तृत है। अतः वनस्पति के आधार पर Cwg राजस्थान का सबसे बड़ा जलवायु प्रदेश ठहरता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4231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57/60</a:t>
            </a:r>
          </a:p>
        </p:txBody>
      </p:sp>
    </p:spTree>
  </p:cSld>
  <p:clrMapOvr>
    <a:masterClrMapping/>
  </p:clrMapOvr>
</p:sld>
</file>

<file path=ppt/slides/slide1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प्रो. दिवार्थी (Trewartha) के जलवायु वर्गीकरण के अनुसार राजस्थान का कौनसा भाग 'Caw' (उष्ण कटिबंधीय आर्द्र) जलवायु श्रेणी में आता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दक्षिण-पूर्वी एवं दक्षिणी क्षेत्र (हाड़ौती व वागड)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उत्तर-पूर्वी क्षेत्र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उत्तर-पश्चिमी क्षेत्र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सुदूर पश्चिमी क्षेत्र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62354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58/60</a:t>
            </a:r>
          </a:p>
        </p:txBody>
      </p:sp>
    </p:spTree>
  </p:cSld>
  <p:clrMapOvr>
    <a:masterClrMapping/>
  </p:clrMapOvr>
</p:sld>
</file>

<file path=ppt/slides/slide1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दक्षिण-पूर्वी एवं दक्षिणी क्षेत्र (हाड़ौती व वागड)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उत्तर-पूर्वी क्षेत्र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उत्तर-पश्चिमी क्षेत्र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सुदूर पश्चिमी क्षेत्र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A है। दिवार्थी के अनुसार 'Caw' प्रदेश राजस्थान के दक्षिणी व दक्षिण-पूर्वी भाग (डूंगरपुर, बाँसवाड़ा, झालावाड़, कोटा, बारां) को निरूपित करता है जहाँ वर्षा 70 से 100 सेमी. से अधिक होती है। उत्तर-पश्चिमी क्षेत्र 'Bwh' तथा मध्यवर्ती क्षेत्र 'Bsh' श्रेणी में आता है। उत्तर-पूर्वी क्षेत्र 'Cuw' श्रेणी के अंतर्गत आता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62354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58/60</a:t>
            </a:r>
          </a:p>
        </p:txBody>
      </p:sp>
    </p:spTree>
  </p:cSld>
  <p:clrMapOvr>
    <a:masterClrMapping/>
  </p:clrMapOvr>
</p:sld>
</file>

<file path=ppt/slides/slide1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थॉर्नवेट के तापीय तापीय दक्षता एवं वर्षा की प्रभावकारिता पर आधारित वर्गीकरण के अनुसार राजस्थान का अधिकांश भाग किस प्रदेश में आता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CA'w प्रदेश</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DA'w प्रदेश (उष्ण कटिबंधीय उप-आर्द्र)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DB'w प्रदेश</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EA'd प्रदेश</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8239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59/60</a:t>
            </a:r>
          </a:p>
        </p:txBody>
      </p:sp>
    </p:spTree>
  </p:cSld>
  <p:clrMapOvr>
    <a:masterClrMapping/>
  </p:clrMapOvr>
</p:sld>
</file>

<file path=ppt/slides/slide1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DA'w प्रदेश (उष्ण कटिबंधीय उप-आर्द्र)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CA'w प्रदेश</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DB'w प्रदेश</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EA'd प्रदेश</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B है। थॉर्नवेट के वर्गीकरण के अनुसार 'DA'w' (उष्ण कटिबंधीय उप-आर्द्र/सुष्क मिश्रित) प्रदेश राजस्थान का सबसे बड़ा जलवायु प्रदेश है, जिसके अंतर्गत मध्य, दक्षिणी-पश्चिमी व पूर्वी राजस्थान के अधिकांश जिले (अजमेर, पाली, सिरोही, बूँदी, भीलवाड़ा, जयपुर, जोधपुर आदि) आते हैं। इसका प्रतिनिधि नगर अजमेर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8239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59/60</a:t>
            </a:r>
          </a:p>
        </p:txBody>
      </p:sp>
    </p:spTree>
  </p:cSld>
  <p:clrMapOvr>
    <a:masterClrMapping/>
  </p:clrMapOvr>
</p:sld>
</file>

<file path=ppt/slides/slide1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थॉर्नवेट के जलवायु प्रदेशों के कोड को उनके संबंधित प्रतिनिधि नगरों व क्षेत्रों से सुमेलित कीजिए: सूची-I (थॉर्नवेट कोड): सूची-I: A. CA'w B. DA'w C. DB'w D. EA'd सूची-II: 1. जैसलमेर (शुष्क मरुस्थलीय) 2. बीकानेर (उत्तरी राजस्थान) 3. अजमेर (मध्य राजस्थान) 4. डूंगरपुर (दक्षिण-पूर्वी आर्द्र)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60/60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उत्तर-पश्चिम से दक्षिण-पूर्व</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दक्षिण-पश्चिम से उत्तर-पूर्व</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दक्षिण-पूर्व से उत्तर-पश्चिम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दक्षिण से उत्तर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राजस्थान में वर्षा की मात्रा में वृद्धि की दिशा उत्तर-पश्चिम (न्यूनतम वर्षा क्षेत्र जैसे जैसलमेर) से दक्षिण-पूर्व (अधिकतम वर्षा क्षेत्र जैसे झालावाड़ व कोटा) की ओर होती है। इसके विपरीत, यदि दक्षिण-पूर्व से उत्तर-पश्चिम की ओर जाएँ तो वर्षा की मात्रा में कमी (ह्रास) आती है। मानसूनी पवनें हाड़ौती पठार से प्रवेश कर आगे बढ़ते हुए शुष्क होती जाती हैं। अतः उत्तर-पश्चिम से दक्षिण-पूर्व वर्षा की वृद्धि दर को सही निरूपित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6/60</a:t>
            </a:r>
          </a:p>
        </p:txBody>
      </p:sp>
    </p:spTree>
  </p:cSld>
  <p:clrMapOvr>
    <a:masterClrMapping/>
  </p:clrMapOvr>
</p:sld>
</file>

<file path=ppt/slides/slide1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A है। CA'w का प्रतिनिधि नगर डूंगरपुर (दक्षिणी/दक्षिण-पूर्वी क्षेत्र) है। DA'w का प्रतिनिधि नगर अजमेर (मध्य राजस्थान) है। DB'w का प्रतिनिधि नगर बीकानेर (उत्तरी गंगानगर-हनुमानगढ़ क्षेत्र) है। EA'd का प्रतिनिधि नगर जैसलमेर (अत्यंत शुष्क थार मरुस्थल) है। अतः A-4, B-3, C-2, D-1 सही मिलान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60/60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वर्षा ऋतु (मध्य जून से सितम्बर) के दौरान राजस्थान में प्रवाहित होने वाली मानसूनी हवाओं की सामान्य दिशा क्या 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उत्तर से दक्षिण</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उत्तर-पूर्व से दक्षिण-पश्चिम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दक्षिण-पश्चिम से उत्तर-पूर्व</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पूर्व से उत्तर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4028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7/60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दक्षिण-पश्चिम से उत्तर-पूर्व</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उत्तर से दक्षिण</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उत्तर-पूर्व से दक्षिण-पश्चिम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पूर्व से उत्तर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है। ग्रीष्मकालीन मानसून पवनें हिंद महासागर और अरब सागर के जल वाष्प को लेकर दक्षिण-पश्चिम से उत्तर-पूर्व दिशा की ओर प्रवाहित होती हैं। इसी कारण इन पवनों को 'दक्षिण-पश्चिमी मानसून' कहा जाता है। उत्तर से दक्षिण या उत्तर-पूर्व से दक्षिण-पश्चिम चलने वाली पवनें शीतकालीन मानसून या लौटते मानसून का हिस्सा होती हैं, जो सामान्यतः शुष्क रहती हैं। अतः वर्षा ऋतु की मानसूनी हवाओं की मुख्य दिशा दक्षिण-पश्चिम से उत्तर-पूर्व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4028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7/60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स्थानीय भाषा में प्रयुक्त शब्द 'पुरवैया' या 'परवाई' से क्या तात्पर्य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पूर्व दिशा से पश्चिम की ओर चलने वाली बंगाल की खाड़ी की मानसूनी पवनें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पश्चिम दिशा से पूर्व की ओर बहने वाली शुष्क पश्चिमी पवनें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दक्षिण से उत्तर की ओर बहने वाली समुद्री पवनें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उत्तर दिशा से बहने वाली शीतकालीन बर्फीली हवाएँ</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60324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8/60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पूर्व दिशा से पश्चिम की ओर चलने वाली बंगाल की खाड़ी की मानसूनी पवनें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पश्चिम दिशा से पूर्व की ओर बहने वाली शुष्क पश्चिमी पवनें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दक्षिण से उत्तर की ओर बहने वाली समुद्री पवनें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उत्तर दिशा से बहने वाली शीतकालीन बर्फीली हवाएँ</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दक्षिण-पश्चिम मानसून की बंगाल की खाड़ी शाखा जब मैदानों को पार कर पूर्व दिशा से राजस्थान में प्रवेश करती है, तो इन जलभरी मानसूनी हवाओं को स्थानीय भाषा में 'पुरवैया' या 'परवाई' कहा जाता है। ये हवाएँ पूर्व से पश्चिम दिशा की ओर बहती हैं और पूर्वी व दक्षिणी राजस्थान में वर्षा का मुख्य स्रोत हैं (लगभग 90% वर्षा)। पश्चिम से चलने वाली हवाएँ शुष्क होती हैं जिन्हें 'पछुआ' या 'लू' के संदर्भ में जाना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60324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8/60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दक्षिण-पश्चिमी मानसून की 'अरब सागरीय शाखा' (हिमाचल शाखा) से राजस्थान का कौनसा क्षेत्र सर्वाधिक वर्षा प्राप्त करता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उत्तर तथा उत्तर-पूर्वी क्षेत्र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पश्चिमी रेतीला मैदान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दक्षिण तथा दक्षिण-पूर्वी क्षेत्र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मध्य अरावली क्षेत्र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8036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9/60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दक्षिण तथा दक्षिण-पूर्वी क्षेत्र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उत्तर तथा उत्तर-पूर्वी क्षेत्र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पश्चिमी रेतीला मैदान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मध्य अरावली क्षेत्र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है। अरब सागर का मानसून राजस्थान में सर्वप्रथम बाँसवाड़ा जिले से प्रवेश करता है, इसीलिए बाँसवाड़ा को 'मानसून का प्रवेशद्वार' कहते हैं। यह शाखा राजस्थान के दक्षिणी व दक्षिण-पश्चिमी हिस्सों (डूंगरपुर, बाँसवाड़ा, उदयपुर, सलूम्बर, सिरोही) में वर्षा करती है। हालाँकि यह शाखा अरावली के समानांतर होने के कारण बिना अधिक वर्षा किए आगे निकल जाती है, फिर भी राज्य में होने वाली कुल वर्षा का लगभग 10% भाग इसी शाखा से दक्षिणी क्षेत्र को प्राप्त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8036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9/60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अपनी कुल औसत वार्षिक वर्षा का कितना प्रतिशत भाग दक्षिण-पश्चिम मानसून काल में प्राप्त 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75% से 79% के बीच</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80% से 84% के बीच</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85% से 89% के बीच</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90% से अधिक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0040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10/60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तापमान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समुद्र से दूरी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समुद्र तल से ऊँचाई</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वनस्पति का आवरण</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है। राजस्थान की जलवायु को प्रभावित करने में तापमान सबसे मुख्य आधारभूत तत्त्व माना जाता है, क्योंकि राज्य में तापमान में अत्यधिक अतिशयता (उच्चतम 49°C तक) और उच्च दैनिक व वार्षिक तापांतर पाया जाता है। तापमान की यह विविधता ही वायुदाब, पवन तंत्र और वाष्पीकरण की दरों को नियंत्रित करती है। यद्यपि समुद्र से दूरी, उच्चावच और अरावली की स्थिति भी सहायक कारक हैं, परंतु जलवायु की मूल प्रकृति निर्धारण में तापमान प्राथमिक भूमिका निभाता है। वनस्पति का आवरण और उच्चावच द्वितीयक कारक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004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90% से अधिक</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75% से 79% के बीच</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80% से 84% के बीच</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85% से 89% के बीच</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राजस्थान में वर्षा ऋतु (जून से सितम्बर) के दौरान दक्षिण-पश्चिमी मानसून (विशेष रूप से बंगाल की खाड़ी शाखा) से राज्य की कुल वार्षिक वर्षा का 90% से अधिक भाग प्राप्त होता है। शेष 10% से कम वर्षा शीतकालीन मावठ (पश्चिमी विक्षोभ) तथा मानसून-पूर्व की बौछारों द्वारा होती है। इस प्रकार राजस्थान में अधिकांश वर्षा ग्रीष्मकालीन मानसूनी पवनों पर ही पूर्णतः निर्भर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0040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10/60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दक्षिण-पश्चिम मानसून के आगमन की सामान्य तिथि के अनुसार निम्नलिखित जिलों का दक्षिण से उत्तर की ओर सही क्रम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डूंगरपुर, चूरू, भीलवाड़ा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डूंगरपुर, भीलवाड़ा, चूरू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भीलवाड़ा, डूंगरपुर, चूरू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चूरू, भीलवाड़ा, डूंगरपुर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20446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11/60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डूंगरपुर, भीलवाड़ा, चूरू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डूंगरपुर, चूरू, भीलवाड़ा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भीलवाड़ा, डूंगरपुर, चूरू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चूरू, भीलवाड़ा, डूंगरपुर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मानसून सबसे पहले राजस्थान के सुदूर दक्षिणी जिले डूंगरपुर-बाँसवाड़ा (लगभग 15-20 जून) में प्रवेश करता है। इसके पश्चात मध्य राजस्थान के भीलवाड़ा (लगभग 25 जून) और अंत में उत्तरी-पश्चिमी राजस्थान के चूरू व जैसलमेर (1 जुलाई से 5 जुलाई के मध्य) पहुँचता है। अतः दक्षिण से उत्तर की ओर आगमन का सही कालानुक्रमिक व भौगोलिक व्यवस्थित क्रम डूंगरपुर ➔ भीलवाड़ा ➔ चूरू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20446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11/60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निम्नलिखित जिलों में से किस जिले में दक्षिण-पश्चिम मानसून सामान्यतः 1 जुलाई से पूर्व ही पहुँच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श्रीगंगानगर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बीकानेर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हनुमानगढ़</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12/60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पाली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श्रीगंगानगर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हनुमानगढ़</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है। पाली जिला मध्य-दक्षिणी राजस्थान में स्थित होने के कारण यहाँ दक्षिण-पश्चिम मानसून 25 जून से 30 जून के मध्य (1 जुलाई से पूर्व) पहुँच जाता है। इसके विपरीत, सुदूर उत्तरी एवं पश्चिमी सीमावर्ती जिलों जैसे श्रीगंगानगर, बीकानेर और हनुमानगढ़ में मानसून का आगमन 1 जुलाई के बाद (सामान्यतः 5 जुलाई के आसपास) होता है। अतः दिए गए विकल्पों में पाली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12/60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मानसूनी हवाओं के लौटने या प्रत्यावर्तन (Retreating Monsoon) का मुख्य समय कौनसा माना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जुलाई से अगस्त</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जनवरी से फरवरी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अक्टूबर से दिसम्बर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मार्च से जून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60527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13/60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अक्टूबर से दिसम्बर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जुलाई से अगस्त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जनवरी से फरवरी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मार्च से जून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है। राजस्थान से मानसून का प्रत्यावर्तन (लौटना) सितम्बर के अंतिम सप्ताह से प्रारंभ होकर अक्टूबर से मध्य नवंबर व दिसम्बर तक बना रहता है। इस दौरान वायुदाब में परिवर्तन के कारण हवाएँ स्थल से समुद्र की ओर चलने लगती हैं। जुलाई-अगस्त मानसून का मुख्य आगमन काल है, जनवरी-फरवरी शीतकाल (मावठ) का समय है तथा मार्च-जून ग्रीष्मकाल का समय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60527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13/60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अंतर्राष्ट्रीय स्तर पर प्रयुक्त 'मानसून' (Monsoon) शब्द की उत्पत्ति किस भाषा के शब्द से हुई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फारसी</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अरबी</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जर्मन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लातिनी (लैटिन)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80568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14/60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अरबी</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फारसी</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जर्मन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लातिनी (लैटिन)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मानसून शब्द की उत्पत्ति अरबी भाषा के शब्द 'मौसम' (Mausim) से हुई है, जिसका शाब्दिक अर्थ 'ऋतु' होता है। अरबी व्यापारियों द्वारा हिंद महासागर में ऋतु के अनुसार पवनों की दिशा में होने वाले परिवर्तन को दर्शाने के लिए इस शब्द का प्रयोग किया गया था। फारसी या जर्मन भाषा से इस शब्द का कोई संबंध नहीं है। मौसम विज्ञानी अल-मसूदी ने सबसे पहले मानसूनी हवाओं का विस्तृत वर्णन किया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80568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14/60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सर्दियों के महीनों में भूमध्य सागर में उत्पन्न चक्रवातों के कारण उत्तरी-पश्चिमी राजस्थान में होने वाली वर्षा को क्या कहा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माघा</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वृष्टि</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मावठ (महावट)</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रवा</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15/60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अधिकांश धरातलीय व उच्चावचीय भाग औसत समुद्र तल से कितने मीटर ऊँचाई की श्रेणी में आता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150 से 200 मीटर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200 से 250 मीटर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250 से 300 मीटर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450 से 500 मीटर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0081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मावठ (महावट)</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माघा</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वृष्टि</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रवा</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है। शीतकाल (दिसम्बर-जनवरी) में भूमध्य सागर एवं कैस्पियन सागर से उत्पन्न होने वाले शीतोष्ण कटिबंधीय चक्रवातों (पश्चिमी विक्षोभों) से होने वाली वर्षा को राजस्थान में स्थानीय भाषा में 'मावठ' या 'महावट' कहा जाता है। यह वर्षा उत्तरी व पश्चिमी राजस्थान (गंगानगर, हनुमानगढ़, बीकानेर आदि) में होती है। माघा कोई वर्षा का प्रकार नहीं है, जबकि वृष्टि एक सामान्य जल-वर्षण का शब्द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15/60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शीतकालीन मावठ वर्षा लाने वाले विक्षोभों (Disturbances) की उत्पत्ति मुख्य रूप से कहाँ 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भूमध्य सागर एवं कैस्पियन सागर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अरब सागर एवं मन्नार की खाड़ी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लाल सागर एवं फारस की खाड़ी</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बाल्टिक सागर एवं उत्तर सागर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20649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16/60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भूमध्य सागर एवं कैस्पियन सागर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अरब सागर एवं मन्नार की खाड़ी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लाल सागर एवं फारस की खाड़ी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बाल्टिक सागर एवं उत्तर सागर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शीतकाल में पछुआ पवनों (Westerlies) के साथ बहने वाले शीतोष्ण चक्रवात भूमध्य सागर और कैस्पियन सागर के जलवाष्पयुक्त वायुमंडलीय विक्षोभों से उत्पन्न होते हैं। ये ईरान व पाकिस्तान के रास्ते उत्तर भारत एवं राजस्थान पहुँचे हैं। अरब सागर और लाल सागर ग्रीष्मकालीन मानसून के स्रोत हैं। बाल्टिक सागर सुदूर उत्तर यूरोप में स्थित है जिसका राजस्थान के शीतकालीन विक्षोभों से संबंध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20649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16/60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शीतकाल में होने वाली मावठ वर्षा के संदर्भ में निम्नलिखित कथनों पर विचार कीजिए: A. यह वर्षा भूमध्यसागरीय पश्चिमी विक्षोभों (Western Disturbances) के कारण होती है। B. ये चक्रवात पछुआ पवनों (Westerlies) के सहारे पाकिस्तान के मार्ग से भारत पहुँचते हैं। C. यह वर्षा मुख्य रूप से दिसम्बर और जनवरी के महीनों में दर्ज की जाती है। D. यह वर्षा रबी की फसलों (विशेषकर गेहूँ व चना) के लिए अमृत तुल्य (गोल्डन ड्रॉप्स) होती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40690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17/60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मावठ से संबंधित चारों कथन पूर्णतः सत्य हैं। पश्चिमी विक्षोभ पछुआ पवनों के साथ भारत आते हैं और दिसम्बर-जनवरी में उत्तर-पश्चिमी राजस्थान में हल्की से मध्यम वर्षा करते हैं। रबी फसल हेतु इस वर्षा की अत्यधिक उपयोगिता होने के कारण इसे 'गोल्डन ड्रॉप्स' (स्वर्णिम बूँदें) कहा जाता है। इससे गेहूँ, जौ, चना, सरसों व किन्नू की फसलों को अत्यधिक लाभ पहुँचता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40690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17/60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पश्चिमी विक्षोभों से होने वाली मावठ वर्षा मुख्य रूप से किन महीनों में दर्ज की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जुलाई और अगस्त</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अप्रैल और मई</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सितम्बर और अक्टूबर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दिसम्बर और जनवरी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18/60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दिसम्बर और जनवरी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जुलाई और अगस्त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अप्रैल और मई</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सितम्बर और अक्टूबर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मावठ शीतकालीन वर्षा है जो मुख्य रूप से दिसम्बर और जनवरी महीनों में होती है। कभी-कभी फरवरी के प्रथम सप्ताह तक भी इसका प्रभाव देखा जाता है। जुलाई और अगस्त मुख्य ग्रीष्मकालीन मानसून के महीने हैं। अप्रैल-मई पूर्व-मानसून ग्रीष्मकाल का समय है तथा सितम्बर-अक्टूबर मानसून के लौटने (प्रत्यावर्तन) का समय होता है। अतः दिसम्बर-जनवरी मावठ के लिए सटीक समयावधि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18/60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राजस्थान की कौनसी फसल शीतकालीन मावठ वर्षा से लाभान्वित नहीं 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सरसों</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कपास</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80771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19/60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कपास</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सरसों</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कपास एक खरीफ की फसल है जिसकी कटाई अक्टूबर-नवंबर तक पूर्ण हो जाती है, अतः शीतकालीन मावठ (दिसम्बर-जनवरी) से कपास को कोई लाभ नहीं पहुँचता। इसके विपरीत गेहूँ, चना, सरसों, जौ और मसूरा रबी की फसलें हैं, जो शीतकाल में बोई जाती हैं और मावठ के पानी से अत्यधिक लाभान्वित होती हैं। मूँगफली व मक्का भी खरीफ फसलें होने के कारण मावठ से लाभान्वित नहीं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80771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19/60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शरदीय मानसून व शीतकालीन मौसम के संदर्भ में कौनसा कथन असत्य (गलत)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शीतकाल में उत्तरी भारत के पहाड़ी भागों में बर्फबारी से उत्तरी राजस्थान में 'पाला' (Frost) पड़ता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समुद्री उच्च दबाव क्षेत्र से स्थलीय निम्न दबाव क्षेत्र की ओर हवाएँ चलने से मावठ वर्षा होती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स्थलीय उत्पत्ति के कारण शीतकालीन मानसूनी हवाएँ शुष्क होती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हिमालय के उत्तर में स्थित उच्च दबाव केंद्र शीतकालीन मौसम को प्रभावित करता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00812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20/60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250 से 300 मीटर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150 से 200 मीटर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200 से 250 मीटर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450 से 500 मीटर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है। राजस्थान का अधिकांश धरातलीय भाग औसत समुद्र तल से 300 मीटर से कम ऊँचाई पर स्थित है, जो मुख्यतः 250 से 300 मीटर की श्रेणी में आता है। इतनी कम ऊँचाई (निम्न उच्चावच) होने के कारण यहाँ सागरीय समकारी प्रभाव नहीं पहुँच पाता और उच्च तापमान बना रहता है। 450-500 मीटर या उससे अधिक ऊँचाई केवल अरावली पर्वत शृंखला के पहाड़ी क्षेत्रों में पाई जाती है। अतः राज्य का मैदानी व मरुस्थलीय भाग निम्न उच्चावच श्रेणी का प्रतिनिधित्व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0081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समुद्री उच्च दबाव क्षेत्र से स्थलीय निम्न दबाव क्षेत्र की ओर हवाएँ चलने से मावठ वर्षा होती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शीतकाल में उत्तरी भारत के पहाड़ी भागों में बर्फबारी से उत्तरी राजस्थान में 'पाला' (Frost) पड़ता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स्थलीय उत्पत्ति के कारण शीतकालीन मानसूनी हवाएँ शुष्क होती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हिमालय के उत्तर में स्थित उच्च दबाव केंद्र शीतकालीन मौसम को प्रभावित करता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कथन B असत्य है क्योंकि मावठ वर्षा भूमध्यसागरीय पश्चिमी विक्षोभों से होती है, न कि समुद्री उच्च दबाव से स्थलीय निम्न दबाव की ओर बहने वाली स्थानीय पवनों से। शीतकाल में स्थल पर उच्च वायुदाब और समुद्र पर निम्न वायुदाब होता है। कथन A सत्य है कि पाला जमने से फसलों को नुकसान होता है। कथन C व D भी शीतकालीन वायुमंडलीय दशाओं के सही वैज्ञानिक तथ्य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00812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20/60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ग्रीष्म ऋतु के जून माह में राजस्थान के निम्नलिखित जिलों में से किस जिले में औसत न्यूनतम तापमान आलेखित किया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कोटा</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सिरोही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झालावाड़</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श्रीगंगानगर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2085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21/60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सिरोही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झालावाड़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श्रीगंगानगर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जून माह में राजस्थान का सर्वाधिक औसत न्यूनतम तापमान सिरोही जिले में स्थित माउंट आबू पर्वतीय क्षेत्र के कारण दर्ज किया जाता है। समुद्र तल से अत्यधिक ऊँचाई (माउंट आबू 1200+ मीटर) पर स्थित होने के कारण सिरोही में ग्रीष्मकाल में भी रातें और सुबह का तापमान मैदानी क्षेत्रों (कोटा, गंगानगर) की तुलना में काफी कम और सुहावना बना रहता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2085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21/60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किस जिले में सर्वाधिक दैनिक तापांतर (Diurnal Range of Temperature) पाया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श्रीगंगानगर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जैसलमेर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जोधपुर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40893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22/60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जैसलमेर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श्रीगंगानगर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जोधपुर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है। राजस्थान में सर्वाधिक दैनिक तापांतर सुदूर पश्चिमी जिले जैसलमेर में पाया जाता है। यहाँ बलुई रेतीली मिट्टी की उपस्थिति के कारण दिन में तापमान तेजी से बढ़ता है और रात में विकिरण द्वारा गर्मी तेजी से उत्सर्जित होने के कारण तापमान बहुत नीचे गिर जाता है। वार्षिक तापांतर की बात करें तो चूरू जिला प्रथम स्थान पर आता है, परंतु दैनिक तापांतर में जैसलमेर शीर्ष पर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40893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22/60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वर्ष के किस युगल महीनों में न्यूनतम दैनिक तापांतर आलेखित किया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जनवरी एवं फरवरी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मई एवं जून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जुलाई एवं अगस्त</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अक्टूबर एवं नवम्बर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60933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23/60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जुलाई एवं अगस्त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जनवरी एवं फरवरी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मई एवं जून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अक्टूबर एवं नवम्बर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है। जुलाई एवं अगस्त महीनों में मानसूनी वर्षा और वायुमंडल में उच्च आपेक्षिक आर्द्रता के कारण दिन और रात के तापमान में अंतर बहुत कम हो जाता है, जिससे न्यूनतम दैनिक तापांतर दर्ज होता है। ग्रीष्मकाल (मई-जून) में दिन व रात के तापमान में भारी अंतर के कारण सर्वाधिक दैनिक तापांतर होता है। शीतकाल (जनवरी-फरवरी) में भी साफ़ आकाश के कारण तापांतर अधिक रहता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60933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23/60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सम्भाव्य वाष्पीकरण-वाष्पोत्सर्जन (Potential Evapotranspiration) की सर्वोच्च वार्षिक दर किस जिले में पाई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श्रीगंगानगर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कोटा</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डूंगरपुर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जैसलमेर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24/60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जैसलमेर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श्रीगंगानगर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डूंगरपुर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D है। वायुमंडल में अत्यधिक शुष्कता, तीव्र सौर विकिरण, उच्च तापमान और तेज हवाओं के कारण जैसलमेर जिले में सम्भाव्य वाष्पीकरण-वाष्पोत्सर्जन की वार्षिक दर सबसे अधिक दर्ज की जाती है। इसके विपरीत, राज्य में वाष्पोत्सर्जन की सबसे न्यूनतम दर डूंगरपुर व बाँसवाड़ा जिलों में पाई जाती है। कोटा व गंगानगर मध्यवर्ती श्रेणियों में आते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24/60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कड़ाके की ठंड वाले जनवरी माह में सबसे न्यूनतम औसत तापमान किस जिले में अंकित किया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जैसलमेर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श्रीगंगानगर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भीलवाड़ा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01015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25/60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उपलब्ध जलवायुवीय परिस्थितियों में से सर्वाधिक रूप से पाई जाने वाली प्रमुख विशिष्टता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वायु तापमान में निरन्तर समता</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वर्षा की मात्रा में अत्यधिक विषमता व अनिश्चितता</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उच्च सापेक्षिक आर्द्रता की उपस्थिति</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वर्ष भर घने बादलों का बने रहना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श्रीगंगानगर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जैसलमेर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भीलवाड़ा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C है। जनवरी माह में सुदूर उत्तरी सीमा पर स्थित श्रीगंगानगर जिले में न्यूनतम तापमान दर्ज किया जाता है। हिमालयी पर्वतीय क्षेत्रों से आने वाली ठंडी ध्रुवीय हवाओं के सीधे संपर्क में होने के कारण उत्तरी राजस्थान (गंगानगर, हनुमानगढ़) में शीत लहर का प्रकोप अत्यधिक होता है और रात्रि का तापमान कई बार शून्य डिग्री या उससे नीचे चला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01015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25/60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20वीं शताब्दी के ऐतिहासिक मौसम आंकड़ों के अनुसार राजस्थान में सर्वाधिक उच्चतम तापमान (50.6°C) कहाँ दर्ज किया गया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चूरू एवं बीकानेर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धौलपुर एवं बाड़मेर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श्रीगंगानगर एवं अलवर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फलौदी एवं जैसलमेर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21055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26/60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श्रीगंगानगर एवं अलवर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चूरू एवं बीकानेर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धौलपुर एवं बाड़मेर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फलौदी एवं जैसलमेर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है। 20वीं सदी में राजस्थान में सर्वाधिक उच्चतम तापमान श्रीगंगानगर (50.6°C - 14 जून 1934) और अलवर (50.6°C - 10 मई 1956) में रिकॉर्ड किया गया था। इसके अलावा धौलपुर में 3 जून 1995 को 50.0°C तापमान दर्ज किया गया था। फलौदी में 21वीं सदी में (2016 में) 51°C उच्चतम तापमान दर्ज किया गया है। अतः 20वीं सदी के आंकड़ों हेतु गंगानगर व अलवर सही युग्म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21055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26/60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ग्रीष्म काल के दौरान वर्ष का सबसे अधिक गर्म महीना कौनसा 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अप्रैल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मई</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जुलाई</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109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27/60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अप्रैल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मई</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जुलाई</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है। 21 जून को सूर्य की किरणें कर्क रेखा पर लंबवत चमकती हैं, जिसके कारण राजस्थान में जून महीने में सर्वाधिक तापमान (44°C से 48°C) दर्ज किया जाता है। जून राज्य का सबसे गर्म महीना होता है। मई महीना भी अत्यधिक गर्म होता है परंतु उच्चतम औसत तापमान जून में ही प्राप्त होता है। जुलाई में मानसूनी वर्षा आरंभ होने से तापमान में गिरावट आने लगती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109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27/60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जून के महीने में सूर्य की तीव्र किरणों एवं तापन के परिणामस्वरूप राजस्थान के किस क्षेत्र में न्यूनतम वायुदाब विकसित 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दक्षिणी-पूर्वी क्षेत्र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दक्षिणी क्षेत्र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उत्तर-पूर्वी क्षेत्र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उत्तर-पश्चिमी क्षेत्र (जैसलमेर)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61136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28/60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उत्तर-पश्चिमी क्षेत्र (जैसलमेर)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दक्षिणी-पूर्वी क्षेत्र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दक्षिणी क्षेत्र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उत्तर-पूर्वी क्षेत्र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तापमान और वायुदाब में विपरीत संबंध होता है। जून माह में उत्तर-पश्चिमी राजस्थान (विशेष रूप से जैसलमेर व थार मरुस्थल) में अत्यधिक गर्मी के कारण वायु गर्म होकर ऊपर उठती है, जिससे यहाँ गहरा निम्न वायुदाब केंद्र बनता है। यही निम्न वायुदाब हिंद महासागर से जलभरी मानसूनी हवाओं को अपनी ओर आकर्षित करता है। दक्षिण-पूर्व में तापमान कम होने से वायुदाब अपेक्षाकृत अधिक रहता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61136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28/60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मरुस्थलीय क्षेत्रों में ग्रीष्मकाल में रात के समय तापमान में अचानक आकस्मिक गिरावट होने का मुख्य कारण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वायुमंडल में उच्च शुष्कता, स्वच्छ आकाश, रेतीली मिट्टी व वनस्पति की कमी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उच्च वायुमंडलीय दाब, नग्न चट्टानों की उपस्थिति व विशाल झीलें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घने वनों का पाया जाना व तीव्र समुद्री हवाएँ</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निम्न सापेक्षिक आर्द्रता व दिन में अत्यधिक वर्षा का होना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81177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29/60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वायुमंडल में उच्च शुष्कता, स्वच्छ आकाश, रेतीली मिट्टी व वनस्पति की कमी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उच्च वायुमंडलीय दाब, नग्न चट्टानों की उपस्थिति व विशाल झीलें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घने वनों का पाया जाना व तीव्र समुद्री हवाएँ</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निम्न सापेक्षिक आर्द्रता व दिन में अत्यधिक वर्षा का होना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A है। थार मरुस्थल में बलुई मिट्टी की तापीय चालकता ऐसी होती है कि वह दिन में जितनी जल्दी गर्म होती है, रात में खुले स्वच्छ आकाश और वायुमंडलीय शुष्कता के कारण उतनी ही तेजी से तापीय विकिरण कर ठंडी हो जाती है। वनस्पति के अभाव के कारण ऊष्मा रुकी नहीं रहती। यही कारण है कि मरुस्थल में दिन में भीषण गर्मी और रात में अचानक ठंडक आ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81177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29/60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ग्रीष्म ऋतु में राजस्थान के मैदानी व मरुस्थलीय भागों में चलने वाली अत्यंत शुष्क, गर्म एवं कष्टदायक हवाओं को क्या कहा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खेजड़ी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कारबुरान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सुखोवेय</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30/60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वर्षा की मात्रा में अत्यधिक विषमता व अनिश्चितता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वायु तापमान में निरन्तर समता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उच्च सापेक्षिक आर्द्रता की उपस्थिति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 भर घने बादलों का बने रहना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राजस्थान की जलवायु की सबसे प्रमुख विशिष्टता वर्षा की अत्यधिक अनिश्चितता, अनियमितता और विषमता है। राज्य के दक्षिण-पूर्वी भाग (झालावाड़) में जहाँ 100 सेमी. से अधिक वर्षा होती है, वहीं सुदूर पश्चिमी भाग (जैसलमेर) में वर्षा 5 सेमी. से भी कम दर्ज की जाती है। तापमान में विषमता पाई जाती है, समता नहीं। सापेक्षिक आर्द्रता ग्रीष्मकाल में अति निम्न होती है और वर्ष भर स्वच्छ आकाश बना रहता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खेजड़ी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कारबुरान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सुखोवेय</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C है। मई और जून महीनों में थार मरुस्थल से उठने वाली अति-उष्ण और शुष्क हवाओं को 'लू' कहा जाता है। ये हवाएँ तापमान को बढ़ा देती हैं और शरीर में निर्जलीकरण (Dehydration) का कारण बनती हैं। कारबुरान मध्य एशिया की धूलभरी आँधियाँ हैं और सुखोवेय रूस की शुष्क हवाएँ हैं। खेजड़ी राजस्थान का राज्य वृक्ष है जिसका पवनों से कोई संबंध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30/60</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मई एवं जून महीनों में धूलभरी आँधियाँ (Dust Storms) चलने के लिए उत्तरदायी मुख्य भौतिक प्रक्रिया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अरावली पहाड़ियों की समानांतर स्थिति</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संवहनीय धाराओं (Convectional Currents) की उत्पत्ति</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तिब्बत के पठार पर उच्च वायुदाब का बनना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व्यापारिक पवनों का अचानक उग्र होना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21258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31/60</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संवहनीय धाराओं (Convectional Currents) की उत्पत्ति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अरावली पहाड़ियों की समानांतर स्थिति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तिब्बत के पठार पर उच्च वायुदाब का बनना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व्यापारिक पवनों का अचानक उग्र होना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ग्रीष्म ऋतु में तीव्र तापन के कारण धरातल के पास की हवा अत्यधिक गर्म होकर हल्की होती है और तेजी से ऊपर उठती है। इससे स्थानीय स्तर पर संवहनीय धाराएँ (Convectional currents) और लघु वायु भँवर बनते हैं जिन्हें 'भमूल्या' कहते हैं। इन्हीं संवहनीय क्रियाओं से धूलभरी आँधियाँ उठती हैं। अरावली की स्थिति वर्षा को प्रभावित करती है, आँधियों के जन्म का कारण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21258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31/60</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विभिन्न जिलों में से एक वर्ष में सर्वाधिक औसत दिनों (27 दिन) तक धूलभरी आँधियाँ किस जिले में चलती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जैसलमेर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बाड़मेर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बीकानेर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श्रीगंगानगर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41299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32/60</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श्रीगंगानगर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जैसलमेर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राजस्थान में वार्षिक आँधियों के दिनों की सर्वाधिक संख्या श्रीगंगानगर जिले में (औसत 27 दिन) पाई जाती है। इसके बाद बीकानेर (18 दिन) और जैसलमेर (16 दिन) का स्थान आता है। जैसे-जैसे उत्तर से दक्षिण की ओर आते हैं, आँधियों के दिनों की संख्या घटती जाती है और झालावाड़ में यह सबसे न्यूनतम (मात्र 3 दिन) रह जाती है। अतः श्रीगंगानगर शीर्ष पर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41299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32/60</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कौनसा जिला सर्वाधिक औसत वार्षिक वर्षा (लगभग 100 सेमी.) तथा सर्वाधिक आर्द्रता प्राप्त करने वाला जिला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सिरोही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झालावाड़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बाँसवाड़ा</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उदयपुर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6133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33/60</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झालावाड़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बाँसवाड़ा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झालावाड़ राजस्थान का सर्वाधिक वर्षा वाला जिला है जहाँ औसतन 40 दिनों में लगभग 100 सेमी. वर्षा होती है। यह राज्य का सर्वाधिक आर्द्र जिला भी कहलाता है। सिरोही जिले में स्थित 'माउंट आबू' सर्वाधिक वर्षा वाला 'स्थान' (150 सेमी.) है, परंतु यदि 'जिले' की बात की जाए तो झालावाड़ प्रथम स्थान पर आता है। बाँसवाड़ा दूसरा सर्वाधिक वर्षा वाला जिला (38 दिन वर्षा)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6133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33/60</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सर्वाधिक औसत वार्षिक वर्षा (लगभग 150 सेमी.) दर्ज किया जाने वाला विशिष्ट भौगोलिक 'स्थान'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माउंट आबू (सिरोही)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भोराट पठार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फलौदी</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फतेहपुर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81380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34/60</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माउंट आबू (सिरोही)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भोराट पठार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फलौदी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फतेहपुर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सिरोही जिले में अरावली पर्वतमाला पर स्थित माउंट आबू राजस्थान का सबसे अधिक वर्षा प्राप्त करने वाला स्थान है, जहाँ औसतन 150 सेमी. वर्षा होती है और वर्षा के दिनों की संख्या 48 दिन है। यह राज्य का सबसे कम तापान्तर वाला और सर्वाधिक आर्द्र स्थान है। फलौदी राज्य का सबसे शुष्क स्थान है तथा फतेहपुर अत्यधिक ठंडे व गर्म स्थान के रूप में जाना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81380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34/60</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वर्षा ऋतु के दौरान वर्षा होने वाले दिनों की सर्वाधिक संख्या वाले जिलों का सही समूह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टोंक, सवाई माधोपुर एवं करौली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झालावाड़, कोटा एवं बारां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सिरोही, उदयपुर एवं राजसमंद</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जयपुर, दौसा एवं भरतपुर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01421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35/60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जलवायु दशाओं के संदर्भ में निम्नलिखित कथनों पर विचार कीजिए: A. राजस्थान की जलवायु दशाएँ तापमान और वर्षा की चरम सीमाओं से युक्त हैं। B. राजस्थान का अधिकांश भाग उष्ण कटिबंध में आता है। C. राज्य में वर्षा की मात्रा दक्षिण-पूर्व से उत्तर-पश्चिम की ओर बढ़ती है। D. राज्य की संपूर्ण जलवायु को केवल अति-आर्द्र श्रेणी में रखा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016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4/60</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झालावाड़, कोटा एवं बारां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टोंक, सवाई माधोपुर एवं करौली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सिरोही, उदयपुर एवं राजसमंद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 दौसा एवं भरतपुर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वर्षा के दिनों की सर्वाधिक संख्या हाड़ौती पठार के जिलों में पाई जाती है: झालावाड़ में सर्वाधिक 40 दिन, बाँसवाड़ा में 38 दिन, कोटा व बारां में 32-35 दिन। इसके विपरीत सुदूर पश्चिमी जिले जैसलमेर में वर्षा के दिनों की संख्या सबसे कम (मात्र 5 दिन) पाई जाती है। वर्षा के दिनों की संख्या दक्षिण-पूर्व से उत्तर-पश्चिम की ओर घटती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01421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35/60</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निम्नलिखित में से किस जिले में वार्षिक वर्षा में अधिकतम विषमता व परिवर्तनीयता (Variability) पाई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बाड़मेर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जयपुर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जैसलमेर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बाँसवाड़ा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36/60</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जैसलमेर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बाँसवाड़ा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C है। राजस्थान में वार्षिक वर्षा की सर्वाधिक विषमता और गुणांक परिवर्तनीयता (60% से अधिक) सुदूर पश्चिमी जिले जैसलमेर में पाई जाती है। यहाँ किसी वर्ष 20-25 सेमी. वर्षा हो जाती है तो किसी वर्ष नाममात्र 2-5 सेमी. वर्षा भी नहीं होती। जयपुर और बाँसवाड़ा में वर्षा में स्थायित्व अधिक होता है। अतः जैसलमेर सबसे विषम वर्षा वाला जिला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36/60</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सबसे शुष्कतम जिला कौनसा है तथा राज्य का सबसे न्यूनतम वर्षा वाला सुदूर पश्चिमी क्षेत्र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बाड़मेर एवं उत्तरी क्षेत्र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जैसलमेर एवं पश्चिमी क्षेत्र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बीकानेर एवं दक्षिणी क्षेत्र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चूरू एवं पूर्वी क्षेत्र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41502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37/60</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जैसलमेर एवं पश्चिमी क्षेत्र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बाड़मेर एवं उत्तरी क्षेत्र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 एवं दक्षिणी क्षेत्र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चूरू एवं पूर्वी क्षेत्र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B है। राजस्थान का सबसे शुष्क जिला जैसलमेर है, जहाँ औसत वार्षिक वर्षा मात्र 10 से 15 सेमी. के मध्य होती है। राज्य का सुदूर पश्चिमी क्षेत्र (थार मरुस्थल) सबसे कम वर्षा प्राप्त करने वाला भू-भाग है। यदि सबसे शुष्क 'स्थान' पूछा जाए तो फलौदी (जोधपुर/फलौदी) सही उत्तर होता है, परंतु 'जिले' के रूप में जैसलमेर निर्विवाद रूप से सबसे शुष्क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41502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37/60</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राज्य में औसत वार्षिक वर्षा (Average Annual Rainfall) का प्रामाणिक मान कितना दर्ज किया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48 से 52 सेमी.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57.51 सेमी. (575.1 मिमी.)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63 से 67 सेमी.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89.5 सेमी.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61542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38/60</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57.51 सेमी. (575.1 मिमी.)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48 से 52 सेमी.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63 से 67 सेमी.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89.5 सेमी.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B है। राजस्थान मौसम विज्ञान विभाग और कृषि सांख्यिकी आंकड़ों के अनुसार राज्य की औसत वार्षिक वर्षा 57.51 सेमी. या 575.1 मिलीमीटर है (सामान्यतः 57 से 58 सेमी. की श्रेणी)। अरावली के पश्चिम में औसत वर्षा लगभग 31 सेमी. तथा पूर्व में लगभग 68 सेमी. होती है। 89.5 सेमी या 117 सेमी भारत के अन्य राज्यों की वर्षा के मान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61542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38/60</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मानसून रिपोर्ट 2024 के अनुसार सामान्य से अत्यधिक वर्षा (1200 मिमी. से अधिक) दर्ज करने वाले जिलों का युग्म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बाँसवाड़ा एवं झालावाड़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दौसा एवं सवाई माधोपुर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करौली एवं धौलपुर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प्रतापगढ़ एवं डुंगरपुर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8158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39/60</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दौसा एवं सवाई माधोपुर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बाँसवाड़ा एवं झालावाड़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करौली एवं धौलपुर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प्रतापगढ़ एवं डुंगरपुर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B है। मानसून रिपोर्ट 2024 के अनुसार राजस्थान में औसत से 156% (678.4 मिमी) अधिक वर्षा हुई। इस वर्ष विशेष रूप से पूर्वी राजस्थान के दौसा जिले में रिकॉर्ड 1409.4 मिमी. तथा सवाई माधोपुर में 1281.2 मिमी. वर्षा दर्ज की गई, जो सामान्य जल-स्तर से अत्यधिक श्रेणी में आती है। अतः दौसा और सवाई माधोपुर 2024 रिपोर्ट के अनुसार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8158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39/60</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लगभग दो समान जलवायु खंडों में विभाजित करने वाली तथा पश्चिमी मरुस्थल की पूर्वी सीमा बनाने वाली समवर्षा रेखा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10 सेमी. समवर्षा रेखा</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25 सेमी. समवर्षा रेखा</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50 सेमी. समवर्षा रेखा</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100 सेमी. समवर्षा रेखा</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01624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40/60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राजस्थान की जलवायु में ग्रीष्मकाल में अत्यधिक गर्मी और सर्दियों में तीव्र ठंड के साथ वर्षा की चरम विषमता पाई जाती है। कथन B असत्य है क्योंकि राजस्थान का 99% भाग उपोष्ण/शीतोष्ण कटिबंध में तथा केवल 1% भाग (डूंगरपुर-बाँसवाड़ा) उष्ण कटिबंध में आता है। कथन C असत्य है क्योंकि वर्षा की मात्रा दक्षिण-पूर्व से उत्तर-पश्चिम की ओर घटती है (बढ़ती नहीं)। कथन D असत्य है क्योंकि राज्य में शुष्क से लेकर अति-आर्द्र तक 5 विविध जलवायु प्रदेश पाए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016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4/60</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50 सेमी. समवर्षा रेखा</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 सेमी. समवर्षा रेखा</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25 सेमी. समवर्षा रेखा</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100 सेमी. समवर्षा रेखा</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C है। 50 सेमी. की समवर्षा रेखा अरावली पर्वतमाला के साथ-साथ गुजरती है और राजस्थान को दो बराबर भागों में बाँटती है। यह रेखा अरावली के पश्चिम में 50 सेमी से कम वर्षा वाले मरुस्थलीय प्रदेश की पूर्वी सीमा का निर्धारण करती है। 10 सेमी रेखा केवल जैसलमेर से गुजरती है तथा 25 सेमी रेखा मरुस्थल को शुष्क व अर्द्ध-शुष्क में विभाजित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01624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40/60</a:t>
            </a:r>
          </a:p>
        </p:txBody>
      </p:sp>
    </p:spTree>
  </p:cSld>
  <p:clrMapOvr>
    <a:masterClrMapping/>
  </p:clrMapOvr>
</p:sld>
</file>

<file path=ppt/slides/slide8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थार के पश्चिमी रेतीले शुष्क मैदान तथा अर्द्ध-शुष्क (स्टेपी) संक्रमणकालीन मैदान को आपस में पृथक करने वाली समवर्षा रेखा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 सेमी.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25 सेमी.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50 सेमी.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75 सेमी.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21664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41/60</a:t>
            </a:r>
          </a:p>
        </p:txBody>
      </p:sp>
    </p:spTree>
  </p:cSld>
  <p:clrMapOvr>
    <a:masterClrMapping/>
  </p:clrMapOvr>
</p:sld>
</file>

<file path=ppt/slides/slide8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25 सेमी.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 सेमी.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50 सेमी.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75 सेमी.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B है। 25 सेमी. की समवर्षा रेखा उत्तर-पश्चिमी मरुस्थलीय प्रदेश को दो भागों में विभाजित करती है: इसके पश्चिम में 'शुष्क रेतीला मरुस्थल' (10-25 सेमी वर्षा) और पूर्व में 'अर्द्ध-शुष्क या स्टेपी मरुस्थल' (25-50 सेमी वर्षा) स्थित है। 50 सेमी रेखा अरावली की रेखा है और 10 सेमी रेखा अंतर्राष्ट्रीय सीमा के सहारे गुजरती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21664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41/60</a:t>
            </a:r>
          </a:p>
        </p:txBody>
      </p:sp>
    </p:spTree>
  </p:cSld>
  <p:clrMapOvr>
    <a:masterClrMapping/>
  </p:clrMapOvr>
</p:sld>
</file>

<file path=ppt/slides/slide8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विभिन्न समवर्षा रेखाओं (Isohyets) को उनसे संबंधित राजस्थान के जिलों/क्षेत्रों से सुमेलित कीजिए: सूची-I (समवर्षा रेखा): सूची-I: A. 10 सेमी. B. 30 सेमी. C. 60 सेमी. D. 80 सेमी. सूची-II: 1. बूँदी, टोंक, सवाई माधोपुर 2. जैसलमेर, बीकानेर का पश्चिमी भाग 3. बाड़मेर, जोधपुर, हनुमानगढ़ 4. जयपुर, अजमेर, राजसमंद</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42/60</a:t>
            </a:r>
          </a:p>
        </p:txBody>
      </p:sp>
    </p:spTree>
  </p:cSld>
  <p:clrMapOvr>
    <a:masterClrMapping/>
  </p:clrMapOvr>
</p:sld>
</file>

<file path=ppt/slides/slide8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B-3, C-4,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A है। 10 सेमी. रेखा केवल सुदूर पश्चिम (जैसलमेर व बीकानेर सीमा) से गुजरती है। 30 सेमी. रेखा बाड़मेर, जोधपुर, नागौर व हनुमानगढ़ से गुजरती है। 60 सेमी. रेखा अरावली के पूर्व में जयपुर, अजमेर, भीलवाड़ा व राजसमंद से गुजरती है। 80 सेमी. रेखा हाड़ौती व पूर्वी मैदान के बूँदी, टोंक व सवाई माधोपुर जिलों से गुजरती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42/60</a:t>
            </a:r>
          </a:p>
        </p:txBody>
      </p:sp>
    </p:spTree>
  </p:cSld>
  <p:clrMapOvr>
    <a:masterClrMapping/>
  </p:clrMapOvr>
</p:sld>
</file>

<file path=ppt/slides/slide8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ग्रीष्मकाल के जुलाई माह में राजस्थान के सिरोही, उदयपुर, प्रतापगढ़ एवं झालावाड़ जिलों से होकर गुजरने वाली समदाब रेखा (Isobar)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997 मिलीबार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998 मिलीबार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999 मिलीबार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1000 मिलीबार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61745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43/60</a:t>
            </a:r>
          </a:p>
        </p:txBody>
      </p:sp>
    </p:spTree>
  </p:cSld>
  <p:clrMapOvr>
    <a:masterClrMapping/>
  </p:clrMapOvr>
</p:sld>
</file>

<file path=ppt/slides/slide8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1000 मिलीबार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997 मिलीबार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998 मिलीबार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999 मिलीबार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D है। जुलाई माह में 1000 मिलीबार (mb) की समदाब रेखा राजस्थान के दक्षिणी जिलों सिरोही, उदयपुर, सलूम्बर, प्रतापगढ़ और झालावाड़ से होकर गुजरती है। इसके उत्तर में 999 मिलीबार रेखा जालौर, पाली, अजमेर, ब्यावर व टोंक से गुजरती है तथा 998 मिलीबार रेखा बाड़मेर, नागौर व चुरू से गुजरती है। अतः 1000 मिलीबार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61745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43/60</a:t>
            </a:r>
          </a:p>
        </p:txBody>
      </p:sp>
    </p:spTree>
  </p:cSld>
  <p:clrMapOvr>
    <a:masterClrMapping/>
  </p:clrMapOvr>
</p:sld>
</file>

<file path=ppt/slides/slide8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दक्षिण-पश्चिम मानसून से प्राप्त औसत वार्षिक वर्षा की मात्रा के आधार पर राजस्थान के जिलों का सही 'आरोही क्रम' (कम से अधिक)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जयपुर, हनुमानगढ़, बूँदी, बाँसवाड़ा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हनुमानगढ़, जयपुर, बूँदी, बाँसवाड़ा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बूँदी, हनुमानगढ़, जयपुर, बाँसवाड़ा</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बाँसवाड़ा, बूँदी, जयपुर, हनुमानगढ़</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81786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44/60</a:t>
            </a:r>
          </a:p>
        </p:txBody>
      </p:sp>
    </p:spTree>
  </p:cSld>
  <p:clrMapOvr>
    <a:masterClrMapping/>
  </p:clrMapOvr>
</p:sld>
</file>

<file path=ppt/slides/slide8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हनुमानगढ़, जयपुर, बूँदी, बाँसवाड़ा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 हनुमानगढ़, बूँदी, बाँसवाड़ा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बूँदी, हनुमानगढ़, जयपुर, बाँसवाड़ा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बाँसवाड़ा, बूँदी, जयपुर, हनुमानगढ़</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B है। वर्षा की मात्रा का आरोही क्रम (कम से अधिक): हनुमानगढ़ (लगभग 27 सेमी) ➔ जयपुर (लगभग 56 सेमी) ➔ बूँदी (लगभग 77 सेमी) ➔ बाँसवाड़ा (लगभग 95 सेमी)। विकल्प A में जयपुर को हनुमानगढ़ से पहले रखा गया है जो गलत है। विकल्प C व D में क्रम उल्टा-पुल्टा है। अतः हनुमानगढ़ ➔ जयपुर ➔ बूँदी ➔ बाँसवाड़ा बिल्कुल सही आरोही क्रम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81786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44/60</a:t>
            </a:r>
          </a:p>
        </p:txBody>
      </p:sp>
    </p:spTree>
  </p:cSld>
  <p:clrMapOvr>
    <a:masterClrMapping/>
  </p:clrMapOvr>
</p:sld>
</file>

<file path=ppt/slides/slide8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दक्षिण-पश्चिम मानसून से प्राप्त औसत वार्षिक वर्षा की मात्रा के अनुसार राजस्थान के निम्नलिखित जिलों का सही 'अवरोही क्रम' (अधिक से कम)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उदयपुर, पाली, बीकानेर, जैसलमेर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जैसलमेर, बीकानेर, पाली, उदयपुर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बीकानेर, पाली, उदयपुर, जैसलमेर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पाली, उदयपुर, जैसलमेर, बीकानेर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45/60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जलवायु को प्रभावित करने वाले निम्नलिखित कारकों पर विचार कीजिए: A. अक्षांशीय अवस्थिति एवं अक्षांशीय विस्तार B. अरावली पर्वतमाला की मानसून पवनों के समानांतर स्थिति C. थार मरुस्थल की उपस्थिति एवं उच्च संवहनीय क्रियाएँ D. कच्छ की खाड़ी व अरब सागर से अत्यधिक दूरी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0203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5/60</a:t>
            </a:r>
          </a:p>
        </p:txBody>
      </p:sp>
    </p:spTree>
  </p:cSld>
  <p:clrMapOvr>
    <a:masterClrMapping/>
  </p:clrMapOvr>
</p:sld>
</file>

<file path=ppt/slides/slide9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उदयपुर, पाली, बीकानेर, जैसलमेर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जैसलमेर, बीकानेर, पाली, उदयपुर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 पाली, उदयपुर, जैसलमेर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पाली, उदयपुर, जैसलमेर, बीकानेर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A है। अवरोही क्रम (अधिक से कम वर्षा): उदयपुर (लगभग 64 सेमी) ➔ पाली (लगभग 42 सेमी) ➔ बीकानेर (लगभग 24 सेमी) ➔ जैसलमेर (लगभग 18 सेमी)। विकल्प B आरोही क्रम दर्शा रहा है। विकल्प C व D में जिलों की वर्षा का क्रम अव्यवस्थित है। अतः उदयपुर ➔ पाली ➔ बीकानेर ➔ जैसलमेर सही अवरोही क्रम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45/60</a:t>
            </a:r>
          </a:p>
        </p:txBody>
      </p:sp>
    </p:spTree>
  </p:cSld>
  <p:clrMapOvr>
    <a:masterClrMapping/>
  </p:clrMapOvr>
</p:sld>
</file>

<file path=ppt/slides/slide9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भारतीय मौसम विज्ञान विभाग (IMD) के अनुसार राजस्थान की जलवायु को सामान्यतः कितने जलवायु प्रदेशों (Climate Zones) में विभाजित किया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तीन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पाँच</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छ:</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21867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46/60</a:t>
            </a:r>
          </a:p>
        </p:txBody>
      </p:sp>
    </p:spTree>
  </p:cSld>
  <p:clrMapOvr>
    <a:masterClrMapping/>
  </p:clrMapOvr>
</p:sld>
</file>

<file path=ppt/slides/slide9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पाँच</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छ:</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C है। भारतीय मौसम विभाग के अनुसार वर्षा, तापमान और आर्द्रता के आधार पर राजस्थान को 5 सामान्य जलवायु प्रदेशों में बाँटा गया है: 1. शुष्क मरुस्थलीय (0-20 सेमी वर्षा), 2. अर्द्ध-शुष्क/स्टेपी (20-40 सेमी वर्षा), 3. उप-आर्द्र (40-60 सेमी वर्षा), 4. आर्द्र (60-80 सेमी वर्षा), तथा 5. अति-आर्द्र प्रदेश (80 सेमी से अधिक वर्षा)।</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21867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46/60</a:t>
            </a:r>
          </a:p>
        </p:txBody>
      </p:sp>
    </p:spTree>
  </p:cSld>
  <p:clrMapOvr>
    <a:masterClrMapping/>
  </p:clrMapOvr>
</p:sld>
</file>

<file path=ppt/slides/slide9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सामान्य जलवायु प्रदेशों को उनके प्रतिनिधि नगर/जिलों से सुमेलित कीजिए: सूची-I (जलवायु प्रदेश): सूची-I: A. शुष्क प्रदेश B. अर्द्ध-शुष्क प्रदेश C. उप-आर्द्र प्रदेश D. अति-आर्द्र प्रदेश सूची-II: 1. टोंक / जयपुर 2. झालावाड़ / बाँसवाड़ा 3. जैसलमेर 4. नागौर / जोधपुर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C-4, D-3</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C-3,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41908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47/60</a:t>
            </a:r>
          </a:p>
        </p:txBody>
      </p:sp>
    </p:spTree>
  </p:cSld>
  <p:clrMapOvr>
    <a:masterClrMapping/>
  </p:clrMapOvr>
</p:sld>
</file>

<file path=ppt/slides/slide9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C-4,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C-3,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A है। शुष्क प्रदेश का प्रतिनिधि नगर जैसलमेर है। अर्द्ध-शुष्क स्टेपी प्रदेश का प्रतिनिधि नगर नागौर है। उप-आर्द्र प्रदेश का प्रतिनिधि नगर जयपुर/टोंक है। अति-आर्द्र प्रदेश का प्रतिनिधि नगर झालावाड़/बाँसवाड़ा है। अतः सही मिलान A-3, B-4, C-1, D-2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41908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47/60</a:t>
            </a:r>
          </a:p>
        </p:txBody>
      </p:sp>
    </p:spTree>
  </p:cSld>
  <p:clrMapOvr>
    <a:masterClrMapping/>
  </p:clrMapOvr>
</p:sld>
</file>

<file path=ppt/slides/slide9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विश्व के जलवायु प्रकारों में से कौनसा जलवायु प्रकार राजस्थान राज्य में पूर्णतः अनुपस्थित (नहीं पाया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शुष्क मरुस्थलीय</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अर्द्ध-शुष्क स्टेपी</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उप-आर्द्र एवं अति-आर्द्र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ध्रुवीय (Polar) जलवायु</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48/60</a:t>
            </a:r>
          </a:p>
        </p:txBody>
      </p:sp>
    </p:spTree>
  </p:cSld>
  <p:clrMapOvr>
    <a:masterClrMapping/>
  </p:clrMapOvr>
</p:sld>
</file>

<file path=ppt/slides/slide9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ध्रुवीय (Polar) जलवायु</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शुष्क मरुस्थलीय</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अर्द्ध-शुष्क स्टेपी</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उप-आर्द्र एवं अति-आर्द्र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D है। राजस्थान की अक्षांशीय स्थिति (23°3' N से 30°12' N) के कारण यहाँ उष्ण, उपोष्ण और शीतोष्ण कटिबंधीय जलवायु पाई जाती है, परंतु ध्रुवीय (Polar/E type) जलवायु जहाँ अत्यधिक बर्फ जमी रहती है, राजस्थान में पूर्णतः अनुपस्थित है। शुष्क, अर्द्ध-शुष्क और अति-आर्द्र जलवायु के विशाल क्षेत्र राज्य में विद्यमान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48/60</a:t>
            </a:r>
          </a:p>
        </p:txBody>
      </p:sp>
    </p:spTree>
  </p:cSld>
  <p:clrMapOvr>
    <a:masterClrMapping/>
  </p:clrMapOvr>
</p:sld>
</file>

<file path=ppt/slides/slide9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अमरीकी मृदा वर्गीकरण के अनुसार 'एरिडीसोल्स' (Aridisols) मृदा राजस्थान के किस जलवायु प्रदेश में मुख्य रूप से पाई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अति-आर्द्र प्रदेश</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अर्द्ध-शुष्क एवं शुष्क प्रदेश</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आर्द्र प्रदेश</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उप-आर्द्र प्रदेश</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81989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49/60</a:t>
            </a:r>
          </a:p>
        </p:txBody>
      </p:sp>
    </p:spTree>
  </p:cSld>
  <p:clrMapOvr>
    <a:masterClrMapping/>
  </p:clrMapOvr>
</p:sld>
</file>

<file path=ppt/slides/slide9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अर्द्ध-शुष्क एवं शुष्क प्रदेश</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अति-आर्द्र प्रदेश</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आर्द्र प्रदेश</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उप-आर्द्र प्रदेश</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B है। एरिडीसोल्स (शुष्क मृदा) राजस्थान के शुष्क एवं अर्द्ध-शुष्क जलवायु प्रदेशों (जैसलमेर, बीकानेर, जोधपुर, नागौर, सीकर, झुन्झुनूँ) में पाई जाती है। वर्टीसोल्स (काली मिट्टी) अति-आर्द्र हाड़ौती प्रदेश में, अल्फीसोल्स आर्द्र पूर्वी मैदान में तथा इनसेप्टीसोल्स उप-आर्द्र अरावली पर्वतीय क्षेत्रों में पाई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81989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49/60</a:t>
            </a:r>
          </a:p>
        </p:txBody>
      </p:sp>
    </p:spTree>
  </p:cSld>
  <p:clrMapOvr>
    <a:masterClrMapping/>
  </p:clrMapOvr>
</p:sld>
</file>

<file path=ppt/slides/slide9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राजस्थान का कौनसा जिला अति-आर्द्र (Very Humid) जलवायु प्रदेश के अंतर्गत सम्मिलित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झालावाड़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बाँसवाड़ा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कोटा</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उत्तरी चित्तौड़गढ़</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02030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50/60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