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चम्बल नदी घाटी परियोजना एवं उस पर निर्मित बाँधों के संबंध में निम्नलिखित कथनों पर विचार कीजिए: A. चम्बल परियोजना मध्य प्रदेश तथा राजस्थान की 50:50 हिस्सेदारी वाली संयुक्त बहुउद्देशीय परियोजना है। B. गाँधी सागर बाँध मध्य प्रदेश के मंदसौर जिले में भानूपुरा पठार के पास प्रथम चरण में निर्मित सबसे बड़ा बाँध है। C. राणा प्रताप सागर बाँध चित्तौड़गढ़ के रावतभाटा में द्वितीय चरण में निर्मित राजस्थान का सर्वाधिक भराव क्षमता वाला बाँध है। D. जवाहर सागर बाँध कोटा-बूंदी की सीमा पर तृतीय चरण में निर्मित एक पिक-अप बाँध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गाँधी सागर बाँध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राणा प्रताप सागर बाँध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जवाहर सागर बाँध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बैराज बाँध</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चम्बल नदी परियोजना के चार प्रमुख बाँधों में से केवल 'गाँधी सागर बाँध' मध्य प्रदेश के मंदसौर जिले की भानूपुरा तहसील में स्थित है। शेष तीनों बाँध-राणा प्रताप सागर बाँध (चित्तौड़गढ़), जवाहर सागर बाँध (कोटा/बूंदी) तथा कोटा बैराज (कोटा)-राजस्थान राज्य की भौगोलिक सीमा के भीतर स्थित हैं। गाँधी सागर चम्बल नदी पर बना पहला और सबसे बड़ा जलाशय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030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चम्बल नदी पर स्थित निम्नलिखित बाँधों का उनके निर्माण चरणों के साथ सही मिलान कीजिए: सूची-I (बाँध): सूची-I: A. गाँधी सागर बाँध B. कोटा बैराज बाँध C. राणा प्रताप सागर बाँध D. जवाहर सागर बाँध सूची-II: 1. द्वितीय चरण (चित्तौड़गढ़) 2. तृतीय चरण (कोटा-बूंदी) 3. प्रथम चरण (मंदसौर, म.प्र.) 4. प्रथम चरण (कोटा, केवल सिंचाई)</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A-3, B-4, C-1, D-2 है। चम्बल परियोजना के प्रथम चरण (1953-60) में दो बाँध बनाए गए-गाँधी सागर बाँध (मंदसौर, म.प्र.) तथा कोटा बैराज (कोटा)। द्वितीय चरण (1960-70) में राणा प्रताप सागर बाँध (रावतभाटा, चित्तौड़गढ़) का निर्माण हुआ। तृतीय चरण (1972) में जवाहर सागर बाँध (कोटा) का निर्माण हुआ। इस प्रकार यह मिलान चम्बल नदी के बाँधों के निर्माण कालक्रम एवं चरणों को सटीक रूप से स्पष्ट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बनास नदी पर स्थित टोंक जिले की प्रसिद्ध 'बीसलपुर बाँध परियोजना' के संदर्भ में निम्नलिखित कथनों पर विचार कीजिए: A. बीसलपुर बाँध टोंक जिले की देवली तहसील के राजमहल में बनास, डाई और खारी के त्रिवेणी संगम पर स्थित है। B. यह राजस्थान की सबसे बड़ी पेयजल परियोजना है तथा राज्य का एकमात्र कंक्रीट से बना बाँध है। C. इसका निर्माण कार्य वर्ष 1987 में प्रारंभ होकर वर्ष 1990 में पूर्ण हुआ था। D. बीसलपुर बाँध ब्यावर जिले का भी प्रमुख पेयजल स्रोत है जिसे 'ब्यावर की जीवन रेखा' कहा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042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बीसलपुर बाँध टोंक जिले के राजमहल गाँव में बनास, डाई व खारी नदियों के संगम पर निर्मित है। यह कंक्रीट से बना राजस्थान का पहला व एकमात्र मुख्य बाँध है जिसका निर्माण 1987 से 1990 के मध्य हुआ। यह जयपुर, अजमेर, टोंक, ब्यावर आदि क्षेत्रों को स्वच्छ शुद्ध पेयजल आपूर्ति करने वाली राज्य की सबसे बड़ी पेयजल परियोजना है, इसलिए इसे ब्यावर व अजमेर का प्रमुख जल स्रोत माना जाता है। अतः सभी चारों कथन (A, B, C, D)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042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बनास नदी पर टोंक और सवाई माधोपुर जिले की सीमा पर उनियारा तहसील के बनेठा गाँव के पास स्थित 'ईसरदा बाँध' (काफर डेम) का मुख्य उद्देश्य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मत्स्य पालन को बढ़ावा देना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बनास नदी के अतिरिक्त जल को रोककर जयपुर, टोंक व सवाई माधोपुर में पेयजल व सिंचाई आपूर्ति करना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भारी जल उत्पादन हेतु संयंत्र स्थापित करना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जल विद्युत उत्पादन करना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8/40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बनास नदी के अतिरिक्त जल को रोककर जयपुर, टोंक व सवाई माधोपुर में पेयजल व सिंचाई आपूर्ति करना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मत्स्य पालन को बढ़ावा देना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भारी जल उत्पादन हेतु संयंत्र स्थापित करना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जल विद्युत उत्पादन करना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ईसरदा बाँध (काफर डेम) सवाई माधोपुर जिले की सीमा पर बनास नदी पर निर्मित एक प्रमुख बाँध है। इसका प्राथमिक उद्देश्य मानसून के समय बनास नदी में बहकर व्यर्थ जाने वाले अधिशेष जल को संग्रहित करना तथा सवाई माधोपुर, टोंक व जयपुर के क्षेत्रों में पेयजल एवं सिंचाई हेतु पानी उपलब्ध कराना है। बीसलपुर के बाद बनास नदी पर यह दूसरी सबसे महत्वपूर्ण जल संचयन संरचना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8/40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बनास नदी एवं उसकी सहायक नदियों पर स्थित प्रमुख बाँधों का उनसे संबंधित जिलों के साथ सही मिलान कीजिए: सूची-I (बाँध): सूची-I: A. बीसलपुर बाँध B. ईसरदा बाँध C. मातृकुण्डिया बाँध D. मोरा सागर बाँध सूची-II: 1. सवाई माधोपुर 2. चित्तौड़गढ़ (मेवाड़ का हरिद्वार) 3. टोंक (राजमहल) 4. सवाई माधोपुर-टोंक सीमा</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0548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9/40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मिलान A-3, B-4, C-2, D-1 है। बीसलपुर बाँध टोंक जिले के राजमहल में स्थित है। ईसरदा बाँध टोंक-सवाई माधोपुर सीमा (बनेठा गाँव) पर स्थित है। मातृकुण्डिया बाँध चित्तौड़गढ़ जिले में बनास नदी पर बना है, जिसे 'मेवाड़ का हरिद्वार' भी कहा जाता है और यहाँ सर्वाधिक 52 गेट लगे हैं। मोरा सागर बाँध सवाई माधोपुर जिले में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0548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9/40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जयपुर ग्रामीण के पास बांडी नदी पर स्थित राजस्थान का सर्वाधिक मछली उत्पादक बाँध कौन-सा है तथा सांगानेर के पास इसी नदी पर कौनसा बाँध बनाया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कानोता बाँध एवं नेवटा बाँध</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कालसा खोर बाँध एवं मेजा बाँध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गलता बाँध एवं रामगढ़ बाँध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बंद बारेठा एवं मोरा सागर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10/40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चम्बल नदी घाटी परियोजना राजस्थान और मध्य प्रदेश की संयुक्त परियोजना है जिसमें दोनों राज्यों का हिस्सा 50:50 प्रतिशत है। इस परियोजना के तहत तीन चरणों में कुल चार बाँध बनाए गए हैं। प्रथम चरण में मध्य प्रदेश के मंदसौर जिले में गाँधी सागर बाँध (चम्बल नदी पर निर्मित सबसे बड़ा बाँध) तथा कोटा में कोटा बैराज बनाया गया। द्वितीय चरण में चित्तौड़गढ़ जिले के रावतभाटा में राणा प्रताप सागर बाँध का निर्माण हुआ, जो राजस्थान का सबसे बड़ा एवं सर्वाधिक भराव क्षमता (113 वर्ग किमी) वाला बाँध है। तृतीय चरण में कोटा के बोराबास गाँव के पास जवाहर सागर बाँध (पिक-अप बाँध) बनाया गया। अतः दिए गए सभी चारों कथन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कानोता बाँध एवं नेवटा बाँध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कालसा खोर बाँध एवं मेजा बाँध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गलता बाँध एवं रामगढ़ बाँध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बंद बारेठा एवं मोरा सागर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जयपुर ग्रामीण के पास बांडी नदी पर 'कानोता बाँध' स्थित है, जो पूरे राजस्थान में सर्वाधिक व्यावसायिक मछली उत्पादन के लिए प्रसिद्ध है। सांगानेर क्षेत्र के निकट बांडी नदी पर ही 'नेवटा बाँध' का निर्माण किया गया है। कालख सागर (खलख सागर) ढूँढ/बांडी क्षेत्र का अन्य बाँध है। मेजा बाँध भीलवाड़ा में कोठारी नदी पर है। रामगढ़ बाँध बाणगंगा नदी पर जयपुर में स्थित है। अतः सही उत्तर कानोता व नेवटा बाँध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10/40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भरतपुर जिले के सबसे बड़े बाँध 'बंध बारेठा' के संदर्भ में कौन-सा कथन सही है, जिसकी बनावट 'एक बड़े जहाज' जैसी दिखाई देती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इसका निर्माण कुकुन्द नदी पर 1897 ई. में महाराजा रामसिंह के समय करवाया गया था।</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यह चम्बल नदी पर निर्मित मिट्टी का बाँध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यह बाणगंगा नदी पर स्थित जल विद्युत गृह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यह लूनी नदी के खारे पानी को रोकने हेतु बनाया गया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066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11/40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इसका निर्माण कुकुन्द नदी पर 1897 ई. में महाराजा रामसिंह के समय करवाया गया था।</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यह चम्बल नदी पर निर्मित मिट्टी का बाँध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यह बाणगंगा नदी पर स्थित जल विद्युत गृह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यह लूनी नदी के खारे पानी को रोकने हेतु बनाया गया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बंध बारेठा भरतपुर जिले का सबसे बड़ा बाँध है। इसका निर्माण कुकुन्द नदी पर वर्ष 1897 में भरतपुर के तत्कालीन महाराजा रामसिंह के शासनकाल में प्रारंभ हुआ था। इस बाँध का स्थापत्य दूर से देखने पर एक विशाल पानी के जहाज की भाँति दिखाई देता है। यह भरतपुर क्षेत्र के लिए महत्वपूर्ण सिंचाई व पेयजल आधार है। बाणगंगा नदी पर मोतीझील (भरतपुर की लाइफलाइन)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066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11/40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भीलवाड़ा जिले में स्थित प्रसिद्ध 'मेजा बाँध' के संबंध में निम्नलिखित कथनों पर विचार कीजिए: A. मेजा बाँध का निर्माण कोठारी नदी पर वर्ष 1972 में भीलवाड़ा शहर को पेयजल आपूर्ति हेतु किया गया था। B. इस बाँध की पाल पर खूबसूरत 'मेजा पार्क' (ग्रीन माउंट) विकसित किया गया है। C. यह बाँध अरावली की पहाड़ियों में दिवेर के पास से निकलने वाली कोठारी नदी पर स्थित है। D. यह राजस्थान में कंक्रीट से बना सबसे ऊँचा बाँध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12/40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तथा C पूर्णतः सत्य हैं। कोठारी नदी (उद्गम दिवेर, राजसमंद) पर 1972 में निर्मित मेजा बाँध भीलवाड़ा जिले के माण्डलगढ़ के पास स्थित है, जिससे भीलवाड़ा शहर को पेयजल मिलता रहा है। इसकी पाल पर बने उद्यान को 'मेजा पार्क' या 'ग्रीन माउंट' कहा जाता है। कथन D असत्य है क्योंकि कंक्रीट से बना बाँध बीसलपुर है और सबसे ऊँचा बाँध जाखम बाँध (81 मी., प्रतापगढ़)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12/40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पाली जिले में स्थित प्रसिद्ध 'जवाई बाँध' के भौगोलिक व ऐतिहासिक महत्त्व पर विचार कीजिए: A. जवाई नदी पर निर्मित इस बाँध की नींव 13 मई 1946 को जोधपुर के महाराजा उम्मेदसिंह द्वारा रखी गई थी। B. रियासत काल में इसका निर्माण इंजीनियर एडगर एवं फर्ग्यूसन की देखरेख में पूर्ण हुआ था। C. इसे 'मारवाड़ का अमृतसरोवर' कहा जाता है, जो जोधपुर व पाली का मुख्य पेयजल तथा जालोर व पाली का सिंचाई स्रोत है। D. इसमें जल आवक कम होने पर उदयपुर की सेई जल सुरंग (राजस्थान की प्रथम जल सुरंग) से पानी लाया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079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13/40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लूनी की सहायक जवाई नदी पर पाली जिले के सुमेरपुर में स्थित जवाई बाँध पश्चिमी राजस्थान का सबसे बड़ा बाँध है। इसकी नींव 13 मई 1946 को महाराजा उम्मेदसिंह ने रखी थी और इसके वास्तुकार अंग्रेज इंजीनियर एडगर व फर्ग्यूसन थे। ग्रेनाइट पत्थरों से बने इस सुंदर बाँध को मारवाड़ का अमृतसरोवर कहा जाता है। इसमें जल संकट दूर करने हेतु उदयपुर की सेई नदी से 'सेई जल सुरंग' बनाकर पानी डायवर्ट किया जाता है। अतः चारों कथन (A, B, C,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079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13/40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बाँसवाड़ा जिले में माही नदी पर स्थित राजस्थान का सबसे लंबा बाँध (3109 मीटर लंबा)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कडाना बाँध</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 बजाज सागर बाँध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कागदी पिकअप बाँध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जवाई बाँध</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14/40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माही बजाज सागर बाँध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कडाना बाँध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कागदी पिकअप बाँध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जवाई बाँध</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बाँसवाड़ा जिले के बोरखेड़ा गाँव में माही नदी पर स्थित 'माही बजाज सागर बाँध' राजस्थान का सबसे लंबा बाँध है, जिसकी कुल लंबाई 3,109 मीटर (लगभग 3.1 किमी) है। यह स्वतंत्रता सेनानी जमनालाल बजाज के नाम पर नामांकित है। कडाना बाँध माही नदी पर गुजरात के पंचमहल जिले में स्थित है। कागदी पिकअप बाँध बाँसवाड़ा में ही माही बजाज सागर के नीचे की ओर सिंचाई नहरें निकालने हेतु बनाया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14/40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करौली जिले में अटा, माची, भद्रावती, बरखेड़ा और भैंसावट-इन पाँच नदियों के संगम पर स्थित प्रसिद्ध मिट्टी का बाँध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मोरेल बाँध</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अड़वाना बाँध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पाँचना बाँध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गम्भीरी बाँध</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091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15/40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चम्बल नदी पर निर्मित बाँधों का नदी के उद्गम स्थल (जानापाव पहाड़ियों) से मुहाने (यमुना नदी) की ओर बहने की दिशा में सही क्रम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गाँधी सागर → राणा प्रताप सागर → जवाहर सागर → कोटा बैराज</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कोटा बैराज → जवाहर सागर → राणा प्रताप सागर → गाँधी सागर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राणा प्रताप सागर → गाँधी सागर → जवाहर सागर → कोटा बैराज</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गाँधी सागर → जवाहर सागर → राणा प्रताप सागर → कोटा बैराज</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पाँचना बाँध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मोरेल बाँध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अड़वाना बाँध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गम्भीरी बाँध</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करौली जिले के पास पाँच नदियों (अटा, माची, भद्रावती, बरखेड़ा तथा भैंसावट) के जल संगम पर 'पाँचना बाँध' निर्मित है। यह पूर्णतः मिट्टी (Earthen Dam) से निर्मित राजस्थान का सबसे बड़ा बाँध है, जिसके निर्माण में अमेरिका के 'आदर्श जल संरक्षण कार्यक्रम' (USAID) का सहयोग रहा था। यह करौली, धौलपुर तथा भरतपुर के केवलादेव राष्ट्रीय उद्यान को जलापूर्ति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091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15/40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विभिन्न जिलों में स्थित प्रसिद्ध जलाशयों/बाँधों का सही मिलान कीजिए: सूची-I (जल निकाय): सूची-I: A. माधोसागर व कालाखोह बाँध B. तख्त सागर व पिचियाक बाँध C. गढ़सीसर (गढ़ीसर) सरोवर D. साँकड़ा व मनसा सागर बाँध सूची-II: 1. जोधपुर 2. जैसलमेर (1340 ई. रावल गड़सीसिंह) 3. अलवर (तरुण भारत संघ के सहयोग से) 4. दौसा (कालाखोह दौसा का सबसे बड़ा बाँध)</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16/40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B-1, C-2,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A-4, B-1, C-2, D-3 है। माधोसागर व कालाखोह बाँध दौसा जिले में स्थित हैं (कालाखोह दौसा का सबसे बड़ा बाँध है)। तख्त सागर, कायलाना, रानीसर, पदमसर व जसवंत सागर (पिचियाक) जोधपुर में हैं। गढ़सीसर सरोवर जैसलमेर में है जिसका निर्माण 1340 में रावल गड़सीसिंह ने करवाया था। साँकड़ा व मनसा सागर बाँध अलवर जिले के भांवता व गढ़बसई गाँवों में तरुण भारत संघ के सहयोग से बने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16/40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झुन्झुनूं जिले में उदयपुरवाटी के पास शाकंभरी पहाड़ियों के पार स्थित वह कौन-सा बाँध है जिसे 'कोट बाँध' के नाम से भी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सरजू सागर बाँध</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घोसुंडा बाँध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खांडिप बाँध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मोरेल बाँध</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103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17/40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सरजू सागर बाँध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घोसुंडा बाँध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खांडिप बाँध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मोरेल बाँध</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झुन्झुनूं जिले की उदयपुरवाटी तहसील से 13 किमी दूर शाकंभरी माता मंदिर की पहाड़ियों के पार स्थित 'सरजू सागर बाँध' को स्थानीय रूप से 'कोट बाँध' भी कहा जाता है। ध्यान रहे कि सीकर जिले के खण्डेला में कांतली नदी पर एक अन्य 'कोटड़ी बाँध' निर्माणाधीन है। घोसुंडा बाँध चित्तौड़गढ़ में बेड़च नदी पर स्थित है। मोरेल बाँध सवाई माधोपुर/दौसा सीमा पर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103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17/40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हाड़ौती क्षेत्र में हाल ही में बहुचर्चित ईस्टर्न राजस्थान नहर प्रोजेक्ट (ERCP) के तहत कोटा जिले की दीगोद तहसील के नोनेरा (नवनेरा) गाँव में किस नदी पर बाँध का निर्माण किया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चम्बल नदी</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कालीसिंध नदी</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बनास नदी</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18/40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कालीसिंध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कोटा जिले की दीगोद तहसील के नोनेरा (नवनेरा) गाँव में कालीसिंध नदी पर 'नवनेरा (नौनेरा) बाँध' का निर्माण किया गया है। यह ईआरसीपी (ERCP) का एक प्रमुख घटक है, जिसके माध्यम से कालीसिंध नदी के अधिशेष जल को रोककर राज्य के 13 पूर्वी जिलों को पेयजल व सिंचाई हेतु जल स्थानान्तरित किया जाएगा।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18/40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झालावाड़ जिले में स्थित प्रमुख सिंचाई परियोजनाओं/बाँधों का सही मिलान कीजिए: सूची-I (परियोजना/बाँध): सूची-I: A. भीमसागर परियोजना B. हरिश्चंद्र सागर बाँध C. गागरीन व छापी बाँध D. चौली व पीपलाद बाँध सूची-II: 1. झालावाड़ (कालीसिंध नदी पर 33 गेट वाला बाँध) 2. झालावाड़ (उजाड़ नदी) 3. झालावाड़ (आहू व छापी नदी) 4. झालावाड़ (चौली व पीपलाद नदी)</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115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19/40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मिलान A-2, B-1, C-3, D-4 है। भीमसागर परियोजना झालावाड़ जिले में उजाड़ नदी पर स्थित है। हरिश्चंद्र सागर बाँध कालीसिंध नदी पर झालावाड़ में स्थित है जिसमें 33 गेट लगे हैं। गागरीन (आहू नदी) व छापी (छापी नदी) झालावाड़ की मध्यम सिंचाई परियोजनाएँ हैं। चौली व पीपलाद बाँध भी झालावाड़ जिले में ही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115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19/40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प्रतापगढ़ जिले में अनूपपुरा गाँव के पास जाखम नदी पर निर्मित राजस्थान का सबसे ऊँचा बाँध (81 मीटर ऊँचा)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मेजा बाँध</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रामगढ़ बाँध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जाखम बाँध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जवाहर सागर बाँध</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20/40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गाँधी सागर → राणा प्रताप सागर → जवाहर सागर → कोटा बैराज</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बैराज → जवाहर सागर → राणा प्रताप सागर → गाँधी सागर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राणा प्रताप सागर → गाँधी सागर → जवाहर सागर → कोटा बैराज</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गाँधी सागर → जवाहर सागर → राणा प्रताप सागर → कोटा बैराज</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चम्बल नदी का उद्गम मध्य प्रदेश में इंदौर के निकट जानापाव की पहाड़ियों से होता है। उद्गम से मुहाने (उत्तर-पूर्व) की ओर नदी प्रवाह की दिशा में बाँधों का सही क्रम है: 1. गाँधी सागर बाँध (मंदसौर, म.प्र.), 2. राणा प्रताप सागर बाँध (रावतभाटा, चित्तौड़गढ़), 3. जवाहर सागर बाँध (कोटा-बूंदी), तथा 4. कोटा बैराज (कोटा)। इसके विपरीत यदि मुहाने से उद्गम की ओर क्रम पूछा जाए तो कोटा बैराज → जवाहर सागर → राणा प्रताप सागर → गाँधी सागर होगा। अतः विकल्प A सही प्रवाह दिशा को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जाखम बाँध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मेजा बाँध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रामगढ़ बाँध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जवाहर सागर बाँध</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प्रतापगढ़ जिले की छोटी सादड़ी तहसील की भँवर माता पहाड़ियों से निकलने वाली जाखम नदी पर धरियावद के अनूपपुरा गाँव में 'जाखम बाँध' बनाया गया है। यह 81 मीटर की ऊँचाई के साथ सम्पूर्ण राजस्थान राज्य का सबसे ऊँचा बाँध है। इस बाँध से जनजातीय क्षेत्र (प्रतापगढ़, चित्तौड़गढ़, उदयपुर) में सिंचाई एवं पेयजल सुविधा उपलब्ध कराई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20/40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प्रमुख ऐतिहासिक जल कुण्डों/तालाबों का उनके संबंधित स्थानों के साथ सही मिलान कीजिए: सूची-I (जल निकाय): सूची-I: A. शाही कुण्ड B. गैप सागर (गैबसागर) C. रामेलाव तालाब D. पन्नाशाह तालाब सूची-II: 1. करौली 2. डूंगरपुर (राजमहल व जलपक्षी) 3. सोजत (पाली) 4. खेतड़ी (झुन्झुनूं)</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127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21/40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मिलान A-1, B-2, C-3, D-4 है। शाही कुण्ड करौली जिले में स्थित स्थापत्य का सुंदर उदाहरण है। गैप सागर (गैबसागर) डूंगरपुर जिले में स्थित प्रसिद्ध सुंदर झील है जहाँ बादल महल व कालीबाई का स्मारक है। रामेलाव तालाब सोजत (पाली) में स्थित है। पन्नाशाह तालाब खेतड़ी (झुन्झुनूं) में स्थित है जहाँ स्वामी विवेकानंद भी ठहरे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127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21/40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अजमेर जिले में खारी नदी पर स्थित वह कौन-सा प्रसिद्ध बाँध है जिसे 'अजमेर जिले का समुद्र' भी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नारायण सागर बाँध</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टॉडगढ़ बाँध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बीसलपुर बाँध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फॉयसागर बाँध</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22/40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नारायण सागर बाँध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टॉडगढ़ बाँध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बीसलपुर बाँध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फॉयसागर बाँध</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खारी नदी पर अजमेर (वर्तमान ब्यावर) जिले के विजयनगर के पास स्थित 'नारायण सागर बाँध' को स्थानीय जनमानस में 'अजमेर जिले का समुद्र' कहा जाता है। यह इस शुष्क क्षेत्र का प्रमुख जल निकाय है। बीसलपुर बाँध टोंक में बनास नदी पर है। फॉयसागर अजमेर शहर में बांडी नदी पर निर्मित अंग्रेज इंजीनियर फॉय द्वारा बनाई गई झील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22/40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प्रतापगढ़ जिले में सिंचाई हेतु सिवनी नदी पर निर्मित बाँध कौन-सा है जिसे स्थानीय भाषा में 'होंडा खेड़ा बाँध' भी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हमजा खेरी बाँध</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बड़गांव बाँध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बागोलिया बाँध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मासी बाँध</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140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23/40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हमजा खेरी बाँध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बड़गांव बाँध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बागोलिया बाँध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मासी बाँध</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प्रतापगढ़ जिले में सिवनी नदी पर सिंचाई जल आवक हेतु 'हमजा खेरी बाँध' का निर्माण किया गया है, जिसे स्थानीय ग्रामीण भाषा में 'होंडा खेड़ा बाँध' भी कहते हैं। बड़गांव बाँध व बागोलिया बाँध उदयपुर क्षेत्र में स्थित हैं। मासी बाँध टोंक जिले में मासी नदी पर निर्मित बाँध है। अतः सही विकल्प A (हमजा खेरी बाँध)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140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23/40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विभिन्न जिलों में स्थित बाँधों की अवस्थिति के संदर्भ में निम्नलिखित कथनों पर विचार कीजिए: A. मासी बाँध टोंक जिले में मासी नदी पर निर्मित एक सिंचाई बाँध है। B. बड़गांव बाँध, बागोलिया बाँध तथा फतेहसागर बाँध उदयपुर जिले में स्थित हैं। C. गरदड़ा बाँध बूंदी में तथा गागरीन बाँध झालावाड़ जिले में स्थित है। D. ओराटैंक बाँध सिरोही जिले में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24/40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मासी बाँध टोंक जिले की निवाई/मालपुरा क्षेत्र में मासी नदी पर स्थित है। बड़गांव, बागोलिया, मदार, पिछोला, फतेहसागर व जयसमंद सभी उदयपुर क्षेत्र से सम्बद्ध जल निकाय हैं। गरदड़ा मध्यम सिंचाई परियोजना बूंदी जिले में कुराल/माँगली नदी पर स्थित है, गागरीन झालावाड़ में है, तथा ओराटैंक सिरोही जिले में स्थित है। अतः दिए गए चारों कथन (A, B, C,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24/40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विभिन्न भौगोलिक इकाइयों/जिलों एवं उनकी 'जीवन रेखा' (Lifeline) कहलाने वाले जल निकायों का सही मिलान कीजिए: सूची-I (इकाई/जिला): सूची-I: A. राजस्थान राज्य की जीवन रेखा B. राजसमंद की जीवन रेखा C. भरतपुर की जीवन रेखा D. जयपुर की जीवन रेखा सूची-II: 1. इंदिरा गाँधी नहर (IGNP) 2. नन्दसमंद बाँध (बनास नदी) 3. मोती झील (बाणगंगा/रूपारेल) 4. द्रव्यवती नदी (अमानीशाह नाला)</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152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25/40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चम्बल नदी पर स्थित प्रमुख बाँधों एवं उनकी विशेषताओं के संबंध में निम्नलिखित कथनों पर विचार कीजिए: A. कोटा बैराज का निर्माण केवल सिंचाई नहरों (दायाँ व बायाँ मुख्य नहर) के संचालन हेतु प्रथम चरण में किया गया था। B. कोटा बैराज राजस्थान में सर्वाधिक कैचमेंट (जलग्रहण) क्षेत्र तथा सर्वाधिक प्रदूषित बाँध है। C. राणा प्रताप सागर बाँध को राजस्थान का एकमात्र 'आइकोनिक बाँध' माना जाता है। D. गाँधी सागर बाँध से जल विद्युत का उत्पादन नहीं किया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A-1, B-2, C-3, D-4 है। संपूर्ण राजस्थान की मरुस्थलीय जीवन रेखा इंदिरा गाँधी नहर (IGNP) है। राजसमंद जिले की जीवन रेखा बनास पर बना 'नन्दसमंद बाँध' है। भरतपुर की जीवन रेखा 'मोती झील' है। जयपुर शहर की ऐतिहासिक जीवन रेखा 'द्रव्यवती नदी' (वर्तमान अमानीशाह नाला) है। इसके अतिरिक्त गंगानगर की गंगनहर, जोधपुर की राजीव गांधी लिफ्ट नहर तथा बीकानेर की लूणकरणसर (कंवरसेन) लिफ्ट नहर जीवन रेखा कहलाती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152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25/40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जल संरक्षण की परम्परागत (Traditional) एवं आधुनिक (Modern) तकनीकों के वर्गीकरण पर विचार कीजिए: A. तालाब, बाँध, नहरें तथा डिग्गी आधुनिक जल संरक्षण एवं प्रबंधन की संरचनाएँ हैं। B. खड़ीन, टाँका, नाड़ी, जोहड़, टोबा, कुण्ड, झालरा व बावड़ी परम्परागत जल संरक्षण विधियाँ हैं। C. 'पैडा' जल संरक्षण की एक प्राचीन राजस्थानी तकनीक है। D. वर्षा जल को छतों से इकट्ठा कर भूमिगत टैंक में संग्रहित करने की पद्धति 'रूफ टॉप वाटर हार्वेस्टिंग' कहलाती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26/40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तथा D सही हैं। आधुनिक विधियों में पक्के बाँध, नहरें, लिफ्ट नहरें व डिग्गी (फार्म पोंड) आते हैं, जबकि परम्परागत प्राचीन विधियों में खड़ीन, टाँका, नाड़ी, टोबा, झालरा, बावड़ी व कुई शामिल हैं। छतों से पानी का संग्रहण रूफ टॉप हार्वेस्टिंग कहलाता है। कथन C असत्य है क्योंकि 'पैडा' राजस्थान में जल संरक्षण की कोई तकनीक नहीं है, बल्कि यह एक भ्रामक विकल्प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26/40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जैसलमेर जिले में प्रयुक्त प्रसिद्ध 'खड़ीन' जल संरक्षण पद्धति के संदर्भ में निम्नलिखित कथनों पर विचार कीजिए: A. खड़ीन मूलतः जैसलमेर के पालीवाल ब्राह्मणों द्वारा 15वीं शताब्दी में विकसित वर्षा जल संचयन तकनीक है। B. इसमें कृषि भूमि के ढाल के विपरीत दिशा में मिट्टी का बाँध (धोरा) बनाकर वर्षा जल रोका जाता है। C. खड़ीन में जल सूखने के बाद बची नमीयुक्त भूमि पर रबी की फसलें (चना, गेहूं) उगाई जाती हैं। D. उत्तर जैसलमेर में स्थित प्लाया झीलों (खड़ीन) के सूखने पर बने समतल मैदान 'बालसन' कहलाते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164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27/40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खड़ीन जैसलमेर के शुष्क बालुकास्तूपीय क्षेत्रों में पालीवाल ब्राह्मणों द्वारा ईजाद की गई एक मौलिक व वैज्ञानिक जल संचयन व कृषि पद्धति है। इसमें पहाड़ियों के ढलान से बहकर आने वाले पानी को मिट्टी की पाल (खड़ीन बंध) बनाकर रोका जाता है। जल जब वाष्पीकृत या रिस जाता है तो मिट्टी में बची प्रचुर नमी में बिना सिंचाई के रबी फसलें उगाई जाती हैं। खड़ीन सूखने से निर्मित मैदानी भाग को 'बालसन' कहते हैं। अतः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164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27/40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थार मरुस्थलीय क्षेत्रों में ग्रामीण अंचलों में घरों, खेतों व किलों में वर्षा जल को पीने हेतु भूमिगत रूप से संगृहीत करने की बेलनाकार पक्की संरचना को क्या कहा जाता है तथा संगृहीत जल क्या कहलाता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संरचना 'टाँका' एवं जल 'पालर पानी'</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संरचना 'जोहड़' एवं जल 'नेहटा'</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संरचना 'नाड़ी' एवं जल 'बेरी'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संरचना 'डिग्गी' एवं जल 'खड़ीन'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28/40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संरचना 'टाँका' एवं जल 'पालर पानी'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संरचना 'जोहड़' एवं जल 'नेहटा'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संरचना 'नाड़ी' एवं जल 'बेरी'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संरचना 'डिग्गी' एवं जल 'खड़ीन'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थार मरुस्थल (जैसलमेर, बाड़मेर, बीकानेर, जोधपुर) में घरों के आँगन व किलों में वर्षा का शुद्ध जल इकट्ठा करने के लिए बनाए गए पक्के बेलनाकार भूमिगत गड्ढे को 'टाँका' (तांका) कहा जाता है। इसमें संगृहीत शुद्ध वर्षा जल को 'पालर पानी' कहा जाता है, जो मरुस्थल में अकाल व भीषण गर्मी के समय पेयजल का सबसे पवित्र व मुख्य आधार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28/40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शेखावाटी क्षेत्र (सीकर, झुन्झुनूं, चुरू) में स्थानीय भाषा में जल प्राप्ति हेतु निर्मित कच्चे व पक्के कुओं को किस नाम 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जोहड़ या नाड़ा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बावड़ी या झालरा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टाँका या टोबा</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खड़ीन या बेरी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176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29/40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जोहड़ या नाड़ा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बावड़ी या झालरा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टाँका या टोबा</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खड़ीन या बेरी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शेखावाटी अंचल (सीकर, झुन्झुनूं, चूरू व नीमकाथाना) में चूनेदार भौमजल स्तर तक खोदे गए कच्चे व पक्के कुओं को स्थानीय बोली में 'जोहड़' अथवा 'नाड़ा' कहा जाता है। इन जोहड़ों के संरक्षण हेतु 'जोहड़ वाले बाबा' के नाम से प्रसिद्ध जलपुरुष राजेंद्र सिंह ने उल्लेखनीय कार्य किया है। बावड़ी सीढ़ीदार कुआं होता है, टाँका भूमिगत टैंक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176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29/40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पारंपरिक जल संचयन संरचनाओं एवं उनकी शब्दावली पर विचार कीजिए: A. 'नाड़ी' एक प्रकार का छोटा पोखर होता है जिसमें वर्षा जल इकट्ठा होता है। B. नाड़ी या तालाब में जल भराव क्षमता से अधिक पानी की निकासी हेतु बनाया गया मार्ग 'नेहटा' (नेष्टा) कहलाता है। C. 'टोबा' नाड़ी के समान ही वर्षा जल का पोखर होता है, किंतु यह नाड़ी से अधिक गहरा होता है। D. 'झालरा' तीन तरफ सीढ़ियों वाला आयताकार कुआं होता है, जिसमें ऊँचे जलाशयों/झीलों से पानी रिसकर आता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30/40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तथा C पूर्णतः सत्य हैं। कोटा बैराज का निर्माण 1960 में प्रथम चरण में किया गया था, जिसका उपयोग जल विद्युत उत्पादन के लिए नहीं बल्कि केवल सिंचाई हेतु नहरें निकालने के लिए होता है। इसका कैचमेंट एरिया राज्य में सर्वाधिक है और औद्योगिक अपशिष्टों के कारण यह सर्वाधिक प्रदूषित भी है। राणा प्रताप सागर बाँध राजस्थान में कंक्रीट व भराव क्षमता की दृष्टि से सबसे बड़ा एवं आइकोनिक बाँध है। कथन D असत्य है क्योंकि गाँधी सागर बाँध पर 23-23 मेगावॉट की 5 इकाइयाँ (कुल 115 मेगावॉट) स्थापित हैं जिससे जल विद्युत का उत्पादन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नाड़ी पश्चिमी राजस्थान में निर्मित प्राकृतिक या कृत्रिम वर्षा जल पोखर है। नाड़ी/तालाब के ओवरफ्लो पानी को सुरक्षित बाहर निकालने वाले नाले/वेस्टवेयर को 'नेहटा' या 'नेष्टा' कहते हैं। टोबा नाड़ी से गहरा गड्ढा होता है जहाँ पानी लंबे समय तक टिकता है। झालरा धार्मिक व सामाजिक स्नान/जल हेतु बनी सीढ़ीदार संरचना है जिसमें पास की किसी ऊँची झील या तालाब से जल सीपेज (रिसन) होकर पहुँचता है।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30/40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जल संसाधनों के समुचित उपयोग हेतु जयपुर जिले व अन्य कम जल उपलब्धता वाले क्षेत्रों में ढलान पर छोटे मिट्टी के चेकडैम बनाकर भूमिगत जल पुनर्भरण की कौन-सी पारम्परिक/सामुदायिक प्रणाली अपनाई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चौका प्रणाली</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टोबा प्रणाली</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डिग्गी प्रणाली</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बेरी प्रणाली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1887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31/40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चौका प्रणाली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टोबा प्रणाली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डिग्गी प्रणाली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 प्रणाली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'चौका प्रणाली' (Chowka System) राजस्थान के जयपुर व दूदू जैसे कम वर्षा व जल संकट वाले मैदानी क्षेत्रों में प्रयुक्त चरागाह विकास व जल संरक्षण की एक पारम्परिक एवं प्रभावी तकनीक है। इसमें भूमि के ढलान के अनुसार छोटे-छोटे आयताकार या वर्गाकार मिट्टी के खड्ड/चेकडैम बनाए जाते हैं, जिससे बहता वर्षा जल रुकता है, मिट्टी अपरदन थमता है तथा भूजल का रीचार्ज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1887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31/40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अलवर जिले में सूख चुकी अरवारी नदी को पुनर्जीवित करने के उपरांत ग्रामीणों एवं तरुण भारत संघ द्वारा गठित वह कौन सा सामुदायिक मंच है जिसे विश्व स्तर पर सराहा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अरवारी पानी संसद</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 शक्ति संघ</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जोहड़ विकास समिति</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कैच द रेन मंच</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32/40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अरवारी पानी संसद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 शक्ति संघ</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जोहड़ विकास समिति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कैच द रेन मंच</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अलवर जिले में तरुण भारत संघ (राजेन्द्र सिंह) और स्थानीय ग्रामीणों के सामूहिक प्रयासों से 1990 के दशक में सकरा बाँध व 375 से अधिक छोटे जोहड़ बनाकर सूख चुकी अरवारी नदी को पुनर्जीवित किया गया। इसके जल प्रबंधन, वितरण व उपयोग के नियम बनाने हेतु वर्ष 1999 में 72 गाँवों के प्रतिनिधियों को मिलाकर 'अरवारी पानी संसद' (Arwari River Parliament) का गठन किया गया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32/40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सरकार द्वारा संचालित 'मुख्यमंत्री जल स्वावलंबन अभियान 2.0' (MJSA 2.0) के संदर्भ में निम्नलिखित कथनों पर विचार कीजिए: A. प्रथम मुख्यमंत्री जल स्वावलंबन अभियान की शुरुआत 27 जनवरी 2016 को झालावाड़ जिले के गर्दनखेड़ी गाँव से हुई थी। B. बजट 2024 में घोषित 'मुख्यमंत्री जल स्वावलंबन अभियान 2.0' का उद्देश्य आगामी 4 वर्षों में 20 हजार गाँवों में जल संचयन करना है। C. इस अभियान के तहत गाँवों में कुल 5 लाख वर्षा जल संचयन संरचनाओं (Water Harvesting Structures) का निर्माण किया जाएगा। D. यह केवल शहरी क्षेत्रों में बहुमंजिला इमारतों पर वाटर हार्वेस्टिंग अनिवार्य करने की योजना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200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33/40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तथा C पूर्णतः सत्य हैं। मुख्यमंत्री जल स्वावलंबन अभियान 1.0 की शुरुआत 27 जनवरी 2016 को झालावाड़ के गर्दनखेड़ी गाँव से हुई थी। फेज़ 2.0 की शुरुआत फरवरी 2024 में की गई, जिसके अंतर्गत आगामी 4 वर्षों में राज्य के 20,000 गाँवों में 5 लाख वाटर हार्वेस्टिंग स्ट्रक्चर्स (जोहड़, एनिकेट, टांका, तालाब जीर्णोद्धार) बनाए जाएँगे। कथन D असत्य है क्योंकि यह मुख्य रूप से ग्रामीण अंचलों में जल स्वावलंबन की योजना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200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33/40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भारत सरकार एवं विश्व बैंक के वित्तीय सहयोग से संचालित 'अटल भू-जल योजना' (Atal Bhujal Yojana) के संबंध में निम्नलिखित कथनों पर विचार कीजिए: A. यह योजना 1 अप्रैल 2020 से 5 वर्षों (मार्च 2025 तक) की अवधि के लिए लागू की गई थी। B. इसमें भारत सरकार तथा विश्व बैंक की वित्तीय भागीदारी 50:50 प्रतिशत (₹ 3000 करोड़ : ₹ 3000 करोड़) है। C. यह देश के 7 राज्यों (हरियाणा, गुजरात, कर्नाटक, महाराष्ट्र, राजस्थान, यू.पी., म.प्र.) में घटते भूजल स्तर को रोकने हेतु चलाई जा रही है। D. इसके तहत राजस्थान के 17 जिलों की 38 पंचायत समितियों की 1,132 ग्राम पंचायतों को चिह्नित किया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34/40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अटल भू-जल योजना देश में गिरते भूजल स्तर को सुधारने व सामुदायिक भूजल प्रबंधन हेतु 1 अप्रैल 2020 को शुरू की गई। इसकी कुल लागत 6,000 करोड़ रुपये है जिसमें 50% अंशदान भारत सरकार का तथा 50% ऋण सहायता विश्व बैंक की है। यह देश के 7 राज्यों के संकटग्रस्त ब्लॉकों में लागू है। राजस्थान में इसके तहत 17 जिलों की 38 पंचायत समितियों की 1132 ग्राम पंचायतों का चयन किया गया है। अतः सभी चारों कथन (A, B, C, D)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34/40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भूजल दोहन की स्थिति के आधार पर राजस्थान राज्य भूजल संसाधन विभाग द्वारा भूजल ब्लॉकों को कितनी श्रेणियों में वर्गीकृत किया गया है तथा सर्वाधिक ब्लॉक किस श्रेणी में आते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5 श्रेणियाँ; सर्वाधिक 214 ब्लॉक 'अतिदोहित' (Over-Exploited) श्रेणी में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3 श्रेणियाँ; सर्वाधिक ब्लॉक 'सुरक्षित' श्रेणी में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8 श्रेणियाँ; सर्वाधिक ब्लॉक 'लवणीय' श्रेणी में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4 श्रेणियाँ; सर्वाधिक ब्लॉक 'विषम' श्रेणी में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213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35/40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चित्तौड़गढ़ जिले में भैंसरोड़गढ़ के पास चम्बल नदी पर स्थित 'चूलिया जलप्रपात' (18 मीटर ऊँचा) के ठीक नीचे की ओर कौन-सा प्रसिद्ध बाँध निर्मित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जवाहर सागर बाँध</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गाँधी सागर बाँध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राणा प्रताप सागर बाँध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नांगल बाँध</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5 श्रेणियाँ; सर्वाधिक 214 ब्लॉक 'अतिदोहित' (Over-Exploited) श्रेणी में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 श्रेणियाँ; सर्वाधिक ब्लॉक 'सुरक्षित' श्रेणी में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 श्रेणियाँ; सर्वाधिक ब्लॉक 'लवणीय' श्रेणी में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 श्रेणियाँ; सर्वाधिक ब्लॉक 'विषम' श्रेणी में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भूजल संसाधन रिपोर्ट के अनुसार राजस्थान में कुल 302 भूजल ब्लॉकों को 5 श्रेणियों में बाँटा गया है: 1. अतिदोहित (Over-Exploited) - 214 ब्लॉक (70.8%), 2. विषम/क्रिटिकल - 27 ब्लॉक, 3. अर्द्ध विषम/सेमी क्रिटिकल - 21 ब्लॉक, 4. सुरक्षित/सेफ - 37 ब्लॉक (12.2%), तथा 5. लवणीय/साल्ट - 3 ब्लॉक (तारानगर, खाजूवाला, रावतसर)। इस प्रकार राज्य का 70% से अधिक हिस्सा अतिदोहित श्रेणी में आ चुका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213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35/40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राज्य की नवीनतम 'राज्य जल नीति' (State Water Policy) को राज्य मंत्रिमंडल द्वारा किस तिथि को मंजूरी प्रदान की गई थी तथा इसमें जल आवंटन की सर्वोच्च प्राथमिकता किसे दी गई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17 फरवरी, 2010; सर्वोच्च प्राथमिकता 'मानव पेयजल' को</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27 जनवरी, 2015; सर्वोच्च प्राथमिकता 'कृषि सिंचाई' को</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15 अगस्त, 2019; सर्वोच्च प्राथमिकता 'उद्योगों' को</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 अप्रैल, 2020; सर्वोच्च प्राथमिकता 'पर्यावरण' 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36/40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17 फरवरी, 2010; सर्वोच्च प्राथमिकता 'मानव पेयजल' 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27 जनवरी, 2015; सर्वोच्च प्राथमिकता 'कृषि सिंचाई' 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अगस्त, 2019; सर्वोच्च प्राथमिकता 'उद्योगों' 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अप्रैल, 2020; सर्वोच्च प्राथमिकता 'पर्यावरण' 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राज्य की प्रथम एवं नवीनतम 'राज्य जल नीति' को 17 फरवरी 2010 को राज्य मंत्रिमंडल द्वारा मंजूरी दी गई। नीति के अनुसार उपलब्ध सीमित जल संसाधनों के आवंटन की प्राथमिकता का क्रम निर्धारित किया गया है: 1. मानव पेयजल, 2. पशु पेयजल, 3. घरेलू उपयोग, 4. कृषि एवं सिंचाई, 5. ऊर्जा उत्पादन, 6. पर्यावरण संरक्षण, 7. उद्योग, तथा 8. सांस्कृतिक व पर्यटन उपयोग।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36/40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जल शक्ति मंत्रालय भारत सरकार द्वारा संचालित 'जल शक्ति अभियान: कैच द रेन' (Catch the Rain) के संदर्भ में निम्नलिखित कथनों पर विचार कीजिए: A. जल शक्ति अभियान की शुरुआत 1 जुलाई 2019 से 'Catch the Rain - Where it falls, When it falls' थीम से हुई थी। B. जल शक्ति अभियान 2023 की मुख्य विषयवस्तु (Theme) 'पेयजल के लिए स्रोत की निरंतरता' (Source Sustainability for Drinking Water) थी। C. जल शक्ति अभियान 2025 की थीम 'जल संचय जन भागीदारी : जन जागरूकता की ओर' है। D. इसके 5 प्रमुख घटक: जल संरक्षण/हार्वेस्टिंग, जल निकायों का नवीनीकरण, बोरवेल रीचार्ज, वाटरशेड विकास व सघन वनीकरण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225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37/40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जल शक्ति अभियान देश भर में वर्षा जल संचयन को जन आंदोलन बनाने हेतु शुरू किया गया था। वर्ष 2023 के अभियान की थीम 'पेयजल के लिए स्रोत की निरंतरता' थी, जबकि हालिया 2025 की थीम 'जल संचय जन भागीदारी' रखी गई है। इसके पाँचों प्रमुख हस्तक्षेप घटकों में वर्षा जल संचयन, पारंपरिक निकायों का पुनरुद्धार, बोरवेल रीचार्ज, वाटरशेड और पौधरोपण शामिल हैं। अतः दिए गए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225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37/40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प्रधानमंत्री द्वारा 15 अगस्त 2019 को घोषित 'जल जीवन मिशन' (JJM) के अंतर्गत राजस्थान में केंद्र एवं राज्य सरकार की वित्तीय भागीदारी का अनुपात कितना है तथा राज्य का पहला 100% नल कनेक्शन वाला ब्लॉक कौन-सा बना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50 : 50 अनुपात; माण्डल ब्लॉक (भीलवाड़ा)</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60 : 40 अनुपात; सांगानेर ब्लॉक (जयपुर)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70 : 30 अनुपात; चौहटन ब्लॉक (बाड़मेर)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90 : 10 अनुपात; माउंट आबू (सिरोही)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38/40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50 : 50 अनुपात; माण्डल ब्लॉक (भीलवाड़ा)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60 : 40 अनुपात; सांगानेर ब्लॉक (जयपुर)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70 : 30 अनुपात; चौहटन ब्लॉक (बाड़मेर)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90 : 10 अनुपात; माउंट आबू (सिरोही)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15 अगस्त 2019 को घोषित 'जल जीवन मिशन' के तहत ग्रामीण परिवारों को कार्यशील घरेलू नल कनेक्शन (FHTC) के माध्यम से 55 लीटर प्रति व्यक्ति प्रतिदिन (LPCD) शुद्ध पेयजल देने का लक्ष्य है। इसमें केंद्र व राज्य की वित्तीय भागीदारी 50:50 है। भीलवाड़ा जिले का 'माण्डल ब्लॉक' राजस्थान का ऐसा पहला ब्लॉक बन गया है, जहाँ जल जीवन मिशन के तहत 100 प्रतिशत ग्रामीण घरों में नल से जल पहुँचाया जा चुका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38/40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कुल 13 नदी बेसिनों में जल संसाधनों के अनुमान के अनुसार कुल उपलब्ध आंतरिक 'सतही जल' (Surface Water) की सम्भाव्यता कितनी मिलियन एकड़ फुट (MAF)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15.86 MAF (राष्ट्रीय क्षमता का 1.16 प्रतिशत)</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40.50 MAF (राष्ट्रीय क्षमता का 10 प्रतिशत)</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08.42 MAF (राष्ट्रीय क्षमता का 0.5 प्रतिशत)</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25.00 MAF (राष्ट्रीय क्षमता का 5.0 प्रतिशत)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237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39/40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15.86 MAF (राष्ट्रीय क्षमता का 1.16 प्रतिशत)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40.50 MAF (राष्ट्रीय क्षमता का 10 प्रतिशत)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08.42 MAF (राष्ट्रीय क्षमता का 0.5 प्रतिशत)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25.00 MAF (राष्ट्रीय क्षमता का 5.0 प्रतिशत)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सिचाई प्रबंधन संस्थान एवं WAPCOS की रिपोर्ट के अनुसार राजस्थान में 13 प्रमुख नदी बेसिनों में उपलब्ध कुल आंतरिक सतही जल (Surface Water) की क्षमता लगभग 15.86 मिलियन एकड़ फुट (MAF) आकलित की गई है। यह संपूर्ण भारत के कुल सतही जल संसाधनों का मात्र 1.16 प्रतिशत है, जबकि राजस्थान का देश के कुल क्षेत्रफल में 10.41 प्रतिशत हिस्सा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237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39/40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जल स्रोतों के संरक्षण, बावड़ियों व तालाबों की सफाई तथा जन-जागरूकता हेतु 'राजस्थान पत्रिका' समाचार पत्र समूह द्वारा संचालित प्रसिद्ध राज्यव्यापी अभियान कौन-सा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अमृतम् जलम्</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नमामि गंगे</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 क्रांति अभियान</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 जीवन मिशन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40/40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राणा प्रताप सागर बाँध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जवाहर सागर बाँध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गाँधी सागर बाँध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नांगल बाँध</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चम्बल नदी पर भैंसरोड़गढ़ (चित्तौड़गढ़) के निकट बामनी नदी के संगम पर राजस्थान का सबसे ऊँचा जलप्रपात 'चूलिया जलप्रपात' स्थित है, जिसकी ऊँचाई 18 मीटर है। इस जलप्रपात के ठीक नीचे की ओर चित्तौड़गढ़ जिले के रावतभाटा में 'राणा प्रताप सागर बाँध' बनाया गया है। गाँधी सागर बाँध इस प्रपात से ऊपर मध्य प्रदेश में स्थित है, जबकि जवाहर सागर बाँध कोटा में इसके आगे स्थित है। नांगल बाँध पंजाब में सतलज नदी पर भाखड़ा-नांगल परियोजना का हिस्सा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अमृतम् जलम्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नमामि गंगे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 क्रांति अभियान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 जीवन मिशन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पत्रिका' समाचार पत्र समूह द्वारा राजस्थान में पारम्परिक जल स्रोतों (बावड़ियों, कुओं, तालाबों, झीलों) के संरक्षण, पुनरुद्धार तथा श्रमदान द्वारा जल निकायों की सफाई हेतु वर्ष 2005 से 'अमृतम् जलम्' (Amritam Jalam) नामक प्रसिद्ध जन-जागरूकता अभियान चलाया जा रहा है। नमामि गंगे केंद्र सरकार का गंगा नदी हेतु अभियान है, जबकि जल जीवन मिशन सरकारी नल योजना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40/40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चम्बल नदी पर निर्मित वह कौन-सा बाँध है जो भौगोलिक रूप से राजस्थान राज्य की सीमा में स्थित न होकर मध्य प्रदेश में अवस्थित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राणा प्रताप सागर बाँध</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गाँधी सागर बाँध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जवाहर सागर बाँध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 बैराज बाँध</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030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