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नदियों को उनकी प्रकृति, दिशा व प्रवाह प्रणाली के आधार पर कितने अपवाह तंत्रों में बाँटा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C सही हैं। कांतली नदी खण्डेला की पहाड़ियों से निकलकर लगभग 100 किमी बहती है और राज्य में पूर्ण बहाव की दृष्टि से आंतरिक प्रवाह की सबसे लंबी नदी है। इसके प्रवाह क्षेत्र को तोरावाटी कहते हैं और इसके तट पर सीकर में गणेश्वर सभ्यता विकसित हुई थी। कथन D असत्य है क्योंकि यह चूरू की सीमा पर बालू के टीलों में विलीन हो जाती है, किसी नदी में नहीं मिलती (गाँधव गाँव में सागी नदी लूनी से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वर्ष 1990 में रामसर साइट घोषित; 'म्यूजियम सॉल्ट' की स्थापना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1981 में रामसर साइट घोषित; 'केवलादेव पार्क' की स्थापना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2002 में रामसर साइट घोषित; 'लाइट हाउस' की स्थापना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2015 में रामसर साइट घोषित; 'सांभर रिसॉर्ट' की स्थापना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सांभर झील को 23 मार्च, 1990 को अंतरराष्ट्रीय 'रामसर आर्द्रभूमि स्थल' (Ramsar Site) की सूची में शामिल किया गया था (केवलादेव 1981 के बाद राज्य का दूसरा रामसर स्थल)। यहाँ अंग्रेजों द्वारा 1870 में निर्मित सॉल्ट म्यूजियम को पर्यटन हेतु विकसित किया गया है। सांभर झील की सुरक्षा व विकास हेतु 8 अक्टूबर 2021 को 'सांभर लेक मैनेजमेंट एजेंसी' का गठन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50/80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सांभर झील से भारत के कुल नमक उत्पादन का लगभग कितना प्रतिशत नमक उत्पादित होता है और यहाँ नमक बनाने वाली केंद्र सरकार की कंपनी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8.70% नमक उत्पादन; सांभर साल्ट्स लिमिटेड (हिन्दुस्तान साल्ट्स की सहायक)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19.20% नमक उत्पादन; राजस्थान स्टेट केमिकल वर्क्स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41.70% नमक उत्पादन; टाटा साल्ट कंपनी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31.30% नमक उत्पादन; मॉडल साल्ट फार्म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655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51/80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8.70% नमक उत्पादन; सांभर साल्ट्स लिमिटेड (हिन्दुस्तान साल्ट्स की सहायक)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19.20% नमक उत्पादन; राजस्थान स्टेट केमिकल वर्क्स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41.70% नमक उत्पादन; टाटा साल्ट कंपनी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31.30% नमक उत्पादन; मॉडल साल्ट फार्म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सांभर झील से भारत के कुल नमक उत्पादन का लगभग 8.70% भाग उत्पादित होता है जो देश में किसी भी एकल झील से सर्वाधिक है। यहाँ नमक उत्पादन का कार्य भारत सरकार के उपक्रम 'हिन्दुस्तान साल्ट्स लिमिटेड' की सहायक कंपनी 'सांभर साल्ट्स लिमिटेड' द्वारा किया जाता है। यहाँ वाष्पीकरण (क्यारियों) द्वारा बनाए गए नमक को 'क्यारी नमक' या 'सांभरी नमक'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655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51/80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नवंबर 2019 में सांभर झील में उत्तरी एशिया से आने वाले किस प्रसिद्ध प्रवासी पक्षी की हजारों की संख्या में 'एवियन बोटुलिज्म' (Avian Botulism) बीमारी के कारण मृत्यु हो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कुरंजा पक्षी (Demoiselle Crane)</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राजहंस (Flamingos)</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गोडावण (Great Indian Bustard)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साइबेरियन सारस (Siberian Crane)</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52/80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राजहंस (Flamingos)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कुरंजा पक्षी (Demoiselle Crane)</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गोडावण (Great Indian Bustard)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साइबेरियन सारस (Siberian Crane)</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सांभर झील सर्दियों में उत्तरी एशिया एवं साइबेरिया से आने वाले हजारों 'राजहंस' (Flamingos) पक्षियों का प्रमुख शरणस्थल है। नवंबर 2019 में एक न्यूरोमस्कुलर बीमारी 'एवियन बोटुलिज्म' (Clostridium botulinum जीवाणु जनित) फैलने के कारण सांभर झील में 18,000 से अधिक राजहंसों एवं अन्य प्रवासी पक्षियों की दुखद मृत्यु हो गई थी। कुरंजा पक्षी खींचन (फलोदी) में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52/80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पचपदरा झील (बालोतरा/बाड़मेर) के संबंध में निम्नलिखित कथनों पर विचार कीजिए: A. यह राजस्थान व भारत की सबसे खारी झील है जिसका नमक खाने की दृष्टि से सर्वोत्तम (98% सोडियम क्लोराइड) होता है। B. यहाँ 'खारवाल जाति' के लोग परंपरागत रूप से 'मोरली झाड़ी' की टहनियों से नमक के स्फटिक (क्रिस्टल) बनाते हैं। C. यहाँ वायु प्रवाह पद्धति द्वारा सुखाकर बनाया गया नमक 'रेस्ता' तथा कुण्डों से बना नमक 'कोशलू' कहलाता है। D. यह एक मीठे पानी की कृत्रिम झील है जिसका निर्माण महाराणा प्रताप ने करवाया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661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53/80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पूर्णतः सत्य हैं। बालोतरा में स्थित पचपदरा झील का नमक 98% NaCl युक्त होने के कारण देश में सबसे उच्च गुणवत्ता का खाने योग्य नमक है। यहाँ खारवाल जनजाति मोरली झाड़ी के उपयोग से तथा रिसाव कुओं (कोसिया) से नमक बनाती है। वायु से सुखाया नमक 'रेस्ता' कहलाता है। कथन D असत्य है क्योंकि यह प्राकृतिक खारे पानी की झील है, मीठे पानी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661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53/80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डीडवाना-कुचामन जिले में स्थित किस खारे पानी की झील के नमक में सोडियम फ्लोराइड/सोडियम सल्फेट की अत्यधिक मात्रा होने के कारण यह खाने अयोग्य है और इसका उपयोग चमड़ा व कागज उद्योग में किया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डीडवाना झील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लूणकरणसर झील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कावोद झील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पोकरण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54/80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डीडवाना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लूणकरणसर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कावोद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पोकरण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डीडवाना झील (डीडवाना-कुचामन) के पानी व नमक में सोडियम सल्फेट तथा फ्लोराइड की अत्यधिक मात्रा पाई जाती है, जिससे इसका नमक खाने के अयोग्य (विषैला) होता है। यहाँ राज्य सरकार का उपक्रम 'राजस्थान स्टेट केमिकल वर्क्स' स्थापित है जो सोडियम सल्फेट व सोडियम सल्फाइड का उत्पादन करता है। इस नमक का उपयोग कागज व चमड़ा (टैनिंग) उद्योग में होता है। यहाँ नमक बनाने वाली निजी संस्थाओं को 'देवल'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54/80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जैसलमेर जिले में वर्षा ऋतु में बालुकास्तूप मुक्त क्षेत्रों के खड्डों में बनने वाली अस्थायी खारे पानी की झीलें क्या कहलाती हैं, तथा उनके सूखने पर निर्मित मैदान को क्या कहते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झीलें 'प्लाया' या 'रन/टाट' कहलाती हैं; मैदान को 'बालसन' कहते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झीलें 'जोहड़' कहलाती हैं; मैदान को 'रोही' कहते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झीलें 'खडीन' कहलाती हैं; मैदान को 'बीड़' कहते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झीलें 'बावड़ी' कहलाती हैं; मैदान को 'थली' कहते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667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55/80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जैसलमेर के रूपसी गाँव में प्रसिद्ध 'भुझ (बुझ) झील' का निर्माण करने वाली तथा 'मसूरदी' नाम से जानी जाने वाली आंतरिक प्रवाह की सबसे छोटी नदी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कांतली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कांकणी (काकनेय)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रूपारेल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झीलें 'प्लाया' या 'रन/टाट' कहलाती हैं; मैदान को 'बालसन' कहते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 'जोहड़' कहलाती हैं; मैदान को 'रोही' कहते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 'खडीन' कहलाती हैं; मैदान को 'बीड़' कहते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 'बावड़ी' कहलाती हैं; मैदान को 'थली' कहते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जैसलमेर व थार मरुस्थल के बालुकास्तूप मुक्त क्षेत्रों में वर्षा जल एकत्र होने से निर्मित अस्थायी खारे पानी की झीलों को 'प्लाया' या 'रन/टाट' (जैसे पोकरण, बाप, भाकरी, काणोद) कहा जाता है। जब ये प्लाया झीलें सूख जाती हैं तो उपजाऊ मैदानी भाग बनता है जिसे 'बालसन' (Balson) कहते हैं। शेखावाटी में कच्चे कुएँ 'जोहड़' कहलाते हैं। पालीवाल ब्राह्मणों द्वारा प्रयुक्त जल संरक्षण तकनीक 'खडीन'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667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55/80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जयसमंद झील (सलूम्बर/उदयपुर) के संबंध में निम्नलिखित कथनों पर विचार कीजिए: A. यह राजस्थान में मीठे पानी की सबसे बड़ी कृत्रिम (मानव निर्मित) झील है। B. इसका निर्माण 1685-91 ई. में महाराणा जयसिंह ने गोमती, झावरी और बागर नदियों पर बाँध बनाकर करवाया था। C. गोमती नदी का जल 'ढेबर दर्रे' से होकर झील में आता है, इसीलिए इसे 'ढेबर झील' भी कहा जाता है। D. वर्ष 1950 में इससे सिंचाई हेतु 'श्यामपुरा' तथा 'भाट' नामक दो नहरें निकाली गई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56/80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जयसमंद झील के बारे में दिए गए चारों कथन (A, B, C, D) 100% सत्य हैं। यह भारत की दूसरी तथा राजस्थान की सबसे बड़ी मीठे पानी की कृत्रिम झील है। इसका निर्माण महाराणा जयसिंह द्वारा गोमती नदी के पानी को ढेबर दर्रे में रोककर करवाया गया, अतः इसे ढेबर झील कहते हैं। 1950 में इससे सिंचाई हेतु श्यामपुरा व भाट दो नहरें निकाली गईं जो आसपास के क्षेत्रों को सिंचित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56/80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जयसमंद झील के टापुओं (Islands) के संबंध में निम्नलिखित कथनों पर विचार कीजिए: A. इस झील के पानी के बीच कुल 7 छोटे-बड़े पहाड़ी टापू स्थित हैं। B. सबसे बड़े पहाड़ी टापू का नाम 'बाबा का भाँगड़ा' (बाबा का मगरा) है। C. सबसे छोटे टापू का नाम 'प्यारी' है। D. इसके एक टापू पर पर्यटकों हेतु 'आिसलैंड रिसॉर्ट' (Island Resort) नामक होटल बनाया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673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57/80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जयसमंद झील के टापुओं के संबंध में चारों कथन सत्य हैं। इस विशाल झील में जलमग्न पहाड़ियों के 7 टापू हैं जिन पर भील व मीणा जनजाति के लोग निवास करते हैं। सबसे बड़ा टापू 'बाबा का भाँगड़ा' (या बाबा का मगरा) तथा सबसे छोटा टापू 'प्यारी' कहलाता है। इसके एक अन्य टापू पर राजस्थान पर्यटन विकास निगम द्वारा 'आिसलैंड रिसॉर्ट' होटल संचालित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673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57/80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अजमेर में अरावली पहाड़ियों के बीच स्थित वह प्रसिद्ध ऐतिहासिक मीठे पानी की प्राकृतिक झील कौन-सी है, जिसके चारों ओर 52 घाट बने हुए हैं और जहाँ कार्तिक पूर्णिमा को विशाल धार्मिक मेला लगता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आनासागर झील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पुष्कर झील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फॉयसागर झील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कोलायत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58/80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पुष्कर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आनासागर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फॉयसागर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कोलायत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पुष्कर झील (अजमेर) राजस्थान की सबसे पवित्र, सबसे प्राचीन तथा सबसे प्रदूषित प्राकृतिक मीठे पानी की झील है। यह एक क्रेटर/कैल्डेरा या ज्वालामुखी निर्मित झील मानी जाती है। इसके चारों ओर 52 स्नान घाट बने हुए हैं (सबसे बड़ा - वराह घाट, सबसे पवित्र - गौ घाट/गांधी घाट)। यहाँ कार्तिक पूर्णिमा को प्रसिद्ध पुष्कर मेला लगता है। आनासागर झील का निर्माण अर्णोराज (आनाजी) ने 1137 ई. में करवाया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58/80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मीठे पानी की झीलों और उनसे संबंधित जिलों का सही मिलान कीजिए: सूची-I (झील): सूची-I: A. राजसमंद झील B. पिछोला व फतेहसागर झील C. सिलीसेढ़ झील D. कोलायत झील सूची-II: 1. बीकानेर (कपिल मुनि आश्रम) 2. अलवर (राजस्थान का नंदनकानन) 3. उदयपुर 4. राजसमंद (नौचौकी पाल, राजप्रशस्ति)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679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59/80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C-2, D-1 है। 1. राजसमंद झील (राजसमंद) की उत्तरी पाल 'नौचौकी' कहलाती है जहाँ रणछोड़ भट्ट द्वारा विश्व की सबसे बड़ी संस्कृत शिलालेख 'राजप्रशस्ति' (25 काले पत्थरों पर) उत्कीर्ण है। 2. पिछोला व फतेहसागर उदयपुर की प्रसिद्ध मीठे पानी की झीलें हैं जो स्वरूपसागर नहर से जुड़ी हैं। 3. सिलीसेढ़ झील (अलवर) को 'राजस्थान का नंदनकानन' कहा जाता है। 4. कोलायत झील (बीकानेर) में सांख्य दर्शन के प्रणेता महर्षि कपिल मुनि का आश्रम स्थित है जहाँ कार्तिक पूर्णिमा को दीपदान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679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59/80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नक्की झील (सिरोही/माउंट आबू) के संबंध में निम्नलिखित कथनों पर विचार कीजिए: A. यह राजस्थान की सबसे अधिक ऊँचाई (1200 मीटर) पर स्थित तथा सबसे गहरी झील है। B. किंवदंती के अनुसार देवताओं ने अपने नाखूनों से खोदकर इसका निर्माण किया था, जबकि भौगोलिक रूप से यह एक क्रेटर झील (Crater Lake) है। C. यह शीतऋतु में जम जाने वाली राजस्थान की एकमात्र झील है। D. इसके किनारे 'नन रॉक' (Toad Rock / Nun Rock) जैसी अजीबोगरीब आकृतियों की चट्टानें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60/80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कांकणी (काकनेय)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कांतली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रूपारेल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कांकणी (काकनेय या मसूरदी) आंतरिक प्रवाह की सबसे छोटी नदी है जिसकी लंबाई मात्र 17 किमी है। यह जैसलमेर के कोठ्यारी गाँव से निकलकर रूपसी गाँव के पास प्रसिद्ध भुझ झील बनाती है और अंत में मीठा खाड़ी में विलुप्त हो जाती है। कांतली नदी आंतरिक प्रवाह की सबसे लंबी नदी (100 किमी) है। रूपारेल नदी अलवर की उदयनाथ पहाड़ी से निकलती है और डीग के सीकरी में विलुप्त होती है। साबी नदी सेवर पहाड़ियों से निकलकर हरियाणा के पटौदी में विलीन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माउंट आबू (सिरोही) में स्थित नक्की झील के बारे में चारों कथन (A, B, C, D) सत्य हैं। यह राज्य की उच्चतम व सबसे गहरी झील है। धार्मिक मान्यता अनुसार देवताओं ने नाखूनों से इसे बनाया था (नक्की = नाखून), जबकि भू-वैज्ञानिक दृष्टि से यह क्रेटर/विवर झील है। अत्यधिक ठंड में जमने वाली यह एकमात्र झील है। इसके तट पर मेंढक जैसी 'टोड रॉक', घूंघट निकाले स्त्री जैसी 'नन रॉक', तथा नंदी जैसी 'कपल रॉक'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60/80</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उन नदियों के संदर्भ में निम्नलिखित कथनों पर विचार कीजिए जिनका उद्गम मध्य प्रदेश राज्य से होता है: A. चम्बल, माही, कालीसिंध, पार्वती, परवन और गंभीरी नदियों का उद्गम मध्य प्रदेश से होता है। B. माही नदी खांदु गाँव (बाँसवाड़ा) से तथा चम्बल नदी चौरासीगढ़ (चित्तौड़गढ़) से राजस्थान में प्रवेश करती है। C. कालीसिंध नदी झालावाड़ से तथा पार्वती नदी बारॉं के करवाहट गाँव से राजस्थान में प्रवेश करती है। D. बनास, बेड़च, कोठारी, खारी और लूनी नदियों का उद्गम भी मध्य प्रदेश से ही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685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61/80</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राजस्थान में दक्षिण व दक्षिण-पूर्व से आने वाली नदियाँ (चम्बल, माही, कालीसिंध, पार्वती, परवन, आहू, निमाज, गंभीरी) मध्य प्रदेश की विंध्याचल व मालवा पहाड़ियों से निकलती हैं और क्रमशः चित्तौड़गढ़, बाँसवाड़ा, झालावाड़ व बारां जिलों से प्रवेश करती हैं। कथन D गलत है क्योंकि बनास (राजसमंद), बेड़च (उदयपुर), कोठारी (राजसमंद), खारी (राजसमंद) तथा लूनी (अजमेर) का उद्गम राजस्थान राज्य के भीतर अरावली पर्वतमाला से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685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61/80</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नदियों और उनके प्रवेश स्थलों का सही मिलान कीजिए: सूची-I (नदी): सूची-I: A. चम्बल नदी B. माही नदी C. घग्घर नदी D. अनास नदी सूची-II: 1. मेलेडिखेड़ा गाँव (बाँसवाड़ा) 2. तलवाड़ा गाँव, टिब्बी तहसील (हनुमानगढ़) 3. खांदु गाँव (बाँसवाड़ा) 4. चौरासीगढ़ (चित्तौड़गढ़)</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62/80</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C-2, D-1 है। 1. चम्बल नदी चौरासीगढ़ (चित्तौड़गढ़) से राजस्थान में प्रवेश करती है। 2. माही नदी खांदु गाँव (बाँसवाड़ा) से राजस्थान में प्रवेश करती है। 3. घग्घर नदी हिमाचल से बहकर तलवाड़ा गाँव (हनुमानगढ़) से राजस्थान में प्रवेश करती है। 4. अनास नदी MP के आम्बेर गाँव से निकलकर मेलेडिखेड़ा गाँव (बाँसवाड़ा) से प्रवेश करती है और गलियाकोट (डूंगरपुर) के पास माही में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62/80</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आंतरिक प्रवाह तंत्र की नदियों के विलुप्ति स्थलों के संबंध में निम्नलिखित कथनों पर विचार कीजिए: A. घग्घर नदी भटनेर (हनुमानगढ़) या बाढ़ के समय फोर्ट अब्बास (पाकिस्तान) में विलुप्त होती है। B. कांतली नदी चूरू जिले की सीमा पर बालू के टीलों में विलीन हो जाती है। C. कांकणी (मसूरदी) नदी मीठा खाड़ी (जैसलमेर) में विलुप्त होती है। D. साबी नदी हरियाणा के गुड़गांव/पटौदी के उत्तर में बालू में विलीन 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691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63/80</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आंतरिक प्रवाह नदियाँ किसी समुद्र या महासागर में न गिरकर अपने ही प्रवाह मार्ग या मरुस्थलीय बालू में विलुप्त हो जाती हैं। दिए गए चारों कथन (A, B, C, D) उनके अंतिम विलुप्ति स्थलों को सही दर्शाते हैं: घग्घर (भटनेर/फोर्ट अब्बास), कांतली (चूरू सीमा), कांकणी (मीठा खाड़ी), साबी (पटौदी, हरियाणा), रूपारेल (सीकरी, डीग), तथा मेंढा/रूपनगढ़ (सांभर झील)।</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691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63/80</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किस प्रशासनिक संभाग की नदियाँ अपना जल अरब सागर (जैसे माही, सोम, जाखम, पश्चिमी बनास) तथा बंगाल की खाड़ी (जैसे बनास, बेड़च, गंभीरी) दोनों अपवाह तंत्रों में ले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संभाग</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 संभाग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संभाग</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 संभाग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64/80</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 संभाग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संभाग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संभाग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संभाग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उदयपुर संभाग (जिसमें अरावली पर्वतमाला मुख्य जल विभाजक Great Indian Watershed के रूप में गुजरती है) का अपवाह तंत्र अरब सागर तथा बंगाल की खाड़ी दोनों में विभाजित है। उदयपुर व आसपास की नदियाँ जैसे माही, सोम, जाखम, साबरमती, पश्चिमी बनास अरब सागर की ओर बहती हैं, जबकि बनास, आयड़/बेड़च, गंभीरी, कोठारी आदि नदियाँ पूर्व में बंगाल की खाड़ी अपवाह तंत्र का हिस्सा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64/80</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नदियों एवं उनके प्राचीन साहित्यों/स्थानीय नामों के युग्मों पर विचार कीजिए: A. कामधेनु / चर्मण्वती - चम्बल नदी B. वर्णाशा / वशिष्ठी / वन की आशा - बनास नदी C. रुण्डित सरिता / अर्जुन की गंगा - बाणगंगा नदी D. लवणवती / अन्तः सलिला / मरुस्थल की गंगा - लूनी नदी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697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65/80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अलवर जिले में थानागाजी के पास उदयनाथ की पहाड़ी से उद्गमित होकर डीग जिले में सीकरी के पास विलुप्त होने वाली नदी, जिसे 'वराह नदी' या 'लसवारी नदी' भी कहा जाता है,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रूपारेल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बाणगंगा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7/80</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नदियों के प्राचीन ऐतिहासिक तथा उपनामों से संबंधित सभी चारों युग्म (A, B, C, D) 100% सही हैं। चम्बल = कामधेनु/चर्मण्वती; बनास = वर्णाशा/वशिष्ठी/वन की आशा; बाणगंगा = रुण्डित सरिता/अर्जुन की गंगा/ताला नदी; लूनी = लवणवती/अन्तः सलिला/मरुस्थल की गंगा/मीठी-खारी नदी; माही = कांठल/बागड़ की गंगा; घग्घर = मृत नदी/द्वैषवती/सोतर; रूपारेल = वराह/लसवारी नदी।</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697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65/80</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नदियों और उन पर निर्मित प्रसिद्ध सिंचाई/पेयजल बाँधों का सही मिलान कीजिए: सूची-I (नदी): सूची-I: A. लूनी की सहायक जवाई नदी B. लूनी की सहायक सूकड़ी नदी C. बनास नदी D. कोठारी नदी सूची-II: 1. मेजा बाँध (भीलवाड़ा) 2. बीसलपुर बाँध (टोंक) 3. बाँकली बाँध (जालोर) 4. जवाई बाँध (सुमेरपुर, पाली - 'मारवाड़ का अमृत सरोवर')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66/80</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C-2, D-1 है। 1. जवाई नदी पर सुमेरपुर (पाली) में ग्रेनाइट पत्थर से निर्मित 'जवाई बाँध' स्थित है जिसे पश्चिमी राजस्थान का 'मारवाड़ का अमृत सरोवर' कहा जाता है। 2. सूकड़ी नदी पर जालोर के बाँकली गाँव में 'बाँकली बाँध' बना है। 3. बनास नदी पर टोंक में राज्य की सबसे बड़ी पेयजल परियोजना 'बीसलपुर बाँध' निर्मित है। 4. कोठारी नदी पर भीलवाड़ा में 'मेजा बाँध' निर्मित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66/80</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नदियों के उत्तर से दक्षिण (North to South) सही भौगोलिक क्रम के संबंध में निम्नलिखित कथनों पर विचार कीजिए: A. उत्तर से दक्षिण सही क्रम है: साबी → बाणगंगा → बेड़च → सोम। B. साबी नदी सबसे उत्तर में (कोटपूतली/जयपुर) प्रवाहित होती है। C. बाणगंगा मध्य-पूर्व (जयपुर/दौसा/भरतपुर) में बहती है। D. बेड़च (चित्तौड़गढ़/भीलवाड़ा) तथा सोम नदी सबसे दक्षिण में (उदयपुर/सलूम्बर/डूंगरपुर) बहती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704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67/80</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अपवाह बेसिनों तथा नदियों का उत्तर से दक्षिण (North to South) की ओर सही क्रम: साबी (कोटपूतली-बहरोड़/जयपुर) → बाणगंगा (जयपुर/दौसा/भरतपुर) → बेड़च (उदयपुर/चित्तौड़गढ़/भीलवाड़ा) → सोम (सलूम्बर/डूंगरपुर)। यह क्रम राज्य के उत्तरी भाग से दक्षिणी भाग की ओर नदियों की स्थिति को प्रदर्शित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704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67/80</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घाटी में चम्बल नदी सहित पूर्व से पश्चिम (East to West) दिशा में चार नदियों का सही भौगोलिक क्रम क्या होगा?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पार्वती (धौलपुर/सवाई माधोपुर) → कालीसिंध → चम्बल → बनास (राजसमंद)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 चम्बल → कालीसिंध → पार्वती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चम्बल → बनास → पार्वती → कालीसिंध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कालीसिंध → पार्वती → बनास → चम्बल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68/80</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पार्वती (धौलपुर/सवाई माधोपुर) → कालीसिंध → चम्बल → बनास (राजसमंद)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 चम्बल → कालीसिंध → पार्वती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 बनास → पार्वती → कालीसिंध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कालीसिंध → पार्वती → बनास → चम्बल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दक्षिण-पूर्वी पठार (हाड़ौती) व मैदानी भाग में नदियों का पूर्व से पश्चिम (East to West) की ओर क्रम: पार्वती नदी (सबसे पूर्व में मध्य प्रदेश सीमा/धौलपुर/सवाई माधोपुर) → कालीसिंध नदी (झालावाड़/कोटा) → चम्बल नदी (चित्तौड़गढ़/कोटा/बूंदी) → बनास नदी (पश्चिम में राजसमंद/चित्तौड़गढ़)।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68/80</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दक्षिण भाग से प्रवेश करके पश्चिम में बहकर पुनः दक्षिण की ओर मुड़ जाने वाली नदी कौन-सी है और इस प्रवाह क्षेत्र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 नदी; इसके प्रवाह क्षेत्र को 'छप्पन का मैदान' व तट को 'कांठल' कहते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चम्बल नदी; इसके प्रवाह क्षेत्र को 'बीहड़' कहते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नदी; इसके प्रवाह क्षेत्र को 'पीडमांट मैदान' कहते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नदी; इसके प्रवाह क्षेत्र को 'गोड़वाड़ प्रदेश' कहते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710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69/80</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माही नदी; इसके प्रवाह क्षेत्र को 'छप्पन का मैदान' व तट को 'कांठल' कहते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 इसके प्रवाह क्षेत्र को 'बीहड़' कहते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 इसके प्रवाह क्षेत्र को 'पीडमांट मैदान' कहते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नदी; इसके प्रवाह क्षेत्र को 'गोड़वाड़ प्रदेश' कहते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माही नदी मध्य प्रदेश से राजस्थान के दक्षिण (खांदु गाँव, बाँसवाड़ा) से प्रवेश करती है, फिर उत्तर-पश्चिम में बहकर डूंगरपुर-बाँसवाड़ा की सीमा बनाती हुई पुनः दक्षिण-पश्चिम की ओर गुजरात की तरफ मुड़ जाती है। प्रतापगढ़ व बाँसवाड़ा के बीच इसके 56 गाँवों/नालों के समूह वाले प्रवाह क्षेत्र को 'छप्पन का मैदान' तथा प्रतापगढ़ के तटीय भाग को 'कांठल'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710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69/80</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विभिन्न नदियों एवं उनके जल ग्रहण क्षेत्रों (Basins) की विशेषताओं का सही मिलान कीजिए: सूची-I (मुख्य नदी): सूची-I: A. साबरमती नदी B. लूनी नदी C. बनास नदी D. माही नदी सूची-II: 1. साबरमती - मेश्वा, माजम, हथमति 2. लूनी - सागी, जोजड़ी, सूकड़ी 3. बनास - चाप, पनाम, हरण 4. माही - सोम, जाखम, अनास</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युग्म 3 (बनास - चाप, पनाम, हरण) असंगत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युग्म 1 असंगत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युग्म 2 असंगत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युग्म 4 असंगत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70/80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रूपारेल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रूपारेल नदी का उद्गम अलवर जिले की थानागाजी तहसील में स्थित उदयनाथ की पहाड़ी से होता है। इसे स्थानीय भाषा में वराह नदी तथा लसवारी नदी भी कहते हैं। यह नदी भरतपुर एवं डीग (सीकरी) में जाकर विलुप्त हो जाती है। बाणगंगा नदी बैराठ पहाड़ियों से निकलती है जिसे रुण्डित सरिता कहते हैं। साबी नदी सेवर की पहाड़ियों से निकलती है। अरवारी नदी सरिस्का पहाड़ियों के सकरा बाँध से निकलती है जिसे जल संरक्षण संघ के प्रयासों से पुनर्जीवित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7/80</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केवल युग्म 3 (बनास - चाप, पनाम, हरण) असंगत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युग्म 1 असंगत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युग्म 2 असंगत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युग्म 4 असंगत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युग्म 3 असंगत है। चाप, पनाम, हरण, अनास, एराव, मोरैन नदियाँ माही नदी की सहायक नदियाँ हैं, बनास की नहीं। बनास की सहायक नदियाँ बेड़च, कोठारी, खारी, डाई, मांशी, मोरेल, ढील, गंभीरी व मेनाल हैं। साबरमती की सहायक नदियाँ मेश्वा, माजम, वेतरक, हथमति हैं। लूनी की सहायक नदियाँ जोजड़ी, सूकड़ी, बांडी, जवाई, सागी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70/80</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सिरोही जिले में बहने वाली 'जवाई नदी' के बाएँ किनारे पर कौन-सा ऐतिहासिक युद्ध स्थल / कस्बा स्थित है जहाँ 1857 की क्रांति के समय जोधपुर लीजन के सैनिकों ने विद्रोह किया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एरिनपुरा (सिरोही)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आबू रोड (सिरोही)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चंद्रवती (सिरोही)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शिवगंज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716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71/80</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एरिनपुरा (सिरोही)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रोड (सिरोही)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चंद्रवती (सिरोही)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शिवगंज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सिरोही जिले में जवाई नदी के बाएँ किनारे पर एरिनपुरा तथा शिवगंज कस्बे स्थित हैं। एरिनपुरा में 21 अगस्त 1857 को जोधपुर लीजन के सैनिकों ने 'चलो दिल्ली मारो फिरंगी' का नारा देकर विद्रोह किया था। आबू रोड पश्चिमी बनास नदी के किनारे स्थित है। जालोर नगर सूकड़ी नदी के तट पर स्थित है। सुमेरपुर (पाली) तथा एरिनपुरा जवाई नदी के बाएँ तट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716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71/80</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खारे पानी की 'पचपदरा झील' (बालोतरा) तथा 'सांभर झील' (जयपुर/डीडवाना-कुचामन) की तुलना के संबंध में निम्नलिखित कथनों पर विचार कीजिए: A. सांभर झील क्षेत्रफल व कुल नमक उत्पादन (8.7%) की दृष्टि से राजस्थान की सबसे बड़ी झील है। B. पचपदरा झील का नमक 98% सोडियम क्लोराइड (NaCl) युक्त होने के कारण गुणवत्ता में देश में सर्वश्रेष्ठ है। C. सांभर झील में 'सांभर साल्ट्स लिमिटेड' तथा पचपदरा में 'खारवाल जाति' द्वारा नमक उत्पादन किया जाता है। D. सांभर झील मीठे पानी की कृत्रिम झील है जबकि पचपदरा खारे पानी की झील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72/80</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सांभर राज्य की सबसे बड़ी प्राकृतिक खारे पानी की झील है जो देश का 8.7% नमक बनाती है। पचपदरा बालोतरा की अत्यंत खारी झील है जहाँ का नमक 98% NaCl युक्त सर्वोत्कृष्ट खाने योग्य नमक है जिसे खारवाल जनजाति मोरली झाड़ी से बनाती है। कथन D असत्य है क्योंकि सांभर एवं पचपदरा दोनों ही खारे पानी की प्राकृतिक झीलें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72/80</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जोधपुर जिले में स्थित प्रसिद्ध मीठे पानी की झीलें कौन-सी हैं जो जोधपुर शहर को पेयजल उपलब्ध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कायलाना झील व बालसमंद झील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कोलायत झील व गजनेर झील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सिलीसेढ़ झील व रामगढ़ झील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बुड्ढा जोहड़ झील व घड़सीसर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722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73/80</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कायलाना झील व बालसमंद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कोलायत झील व गजनेर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सिलीसेढ़ झील व रामगढ़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बुड्ढा जोहड़ झील व घड़सीसर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जोधपुर जिले में स्थित 'कायलाना झील' (प्राकृतिक मीठे पानी की झील, सर प्रताप द्वारा पुन निर्मित) तथा 'बालसमंद झील' (बालक राव प्रतिहार द्वारा 1159 ई. में निर्मित) जोधपुर शहर की प्रमुख पेयजल स्रोत हैं। कायलाना झील में राजीव गांधी लिफ्ट नहर (इंद्रा गांधी नहर परियोजना) का पानी डाला जाता है। कोलायत व गजनेर बीकानेर में हैं। सिलीसेढ़ अलवर में है। बुड्ढा जोहड़ अनूपगढ़/गंगानगर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722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73/80</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चित्तौड़गढ़ जिले में स्थित 'भोपालसागर झील' तथा भीलवाड़ा में स्थित 'मेजा बाँध' के संबंध में कौन-सा तथ्य सही है? A. भोपालसागर झील चित्तौड़गढ़ जिले में स्थित मीठे पानी की झील है। B. मेजा बाँध भीलवाड़ा में कोठारी नदी पर बना है। C. मातृकुण्डिया बाँध चित्तौड़गढ़ में बनास नदी पर स्थित है जिसे 'मेवाड़ का हरिद्वार' कहते हैं। D. ये सभी स्थल राजस्थान के मरुस्थलीय खारे पानी के गर्त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74/80</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भोपालसागर चित्तौड़गढ़ की मीठे पानी की झील है। मेजा बाँध भीलवाड़ा में कोठारी नदी पर निर्मित है। मातृकुण्डिया बाँध चित्तौड़गढ़ में बनास नदी पर स्थित पवित्र तीर्थ है जिसे 'मेवाड़ का हरिद्वार' कहा जाता है। कथन D गलत है क्योंकि ये सभी मेवाड़/दक्षिण-पूर्वी राजस्थान के मीठे पानी के जलाशय एवं नदियाँ हैं, मरुस्थलीय खारे गर्त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74/80</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नदियों एवं उनके जल ग्रहण क्षेत्रों (Basins) की विशेषताओं का सही मिलान कीजिए: सूची-I (बेसिन): सूची-I: A. घग्घर बेसिन B. लूनी बेसिन C. बनास बेसिन D. चम्बल बेसिन सूची-II: 1. अवनालिका अपरदन, उत्खात भूमि (Badland) व बीहड़ 2. सर्वाधिक जल ग्रहण क्षेत्र (46,570 वर्ग किमी) व पीडमांट मैदान 3. गोड़वाड़ प्रदेश, थली व बालोतरा खारा जल 4. नाली/पाट व हकरा (2 जिले - गंगानगर, हनुमानगढ़)</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728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75/80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बाणगंगा नदी के संबंध में निम्नलिखित कथनों पर विचार कीजिए: A. इसे 'अर्जुन की गंगा', 'ताला नदी' तथा 'रुण्डित सरिता' कहा जाता है। B. वर्ष 2012 में मुख्य नदी में गिरने से पहले ही विलुप्त होने के कारण इसे आंतरिक प्रवाह श्रेणी में शामिल किया गया। C. इसके किनारे प्रसिद्ध बैराठ (विराटनगर) सभ्यता विकसित हुई थी। D. यह अरावली के पश्चिमी ढालों से निकलकर कक्ष के रन में गिरती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8/80</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C-2, D-1 है। 1. घग्घर बेसिन (गंगानगर/हनुमानगढ़) में बहाव क्षेत्र 'नाली' या 'पाट' कहलाता है। 2. लूनी बेसिन का प्रवाह क्षेत्र 'गोड़वाड़ प्रदेश' तथा उत्तर-पूर्वी रेतीला भाग 'थली' कहलाता है। 3. बनास बेसिन का जल ग्रहण क्षेत्र राज्य में सबसे बड़ा है जिसमें मालपुरा-करौली का मैदान व पीडमांट मैदान स्थित हैं। 4. चम्बल बेसिन अपनी तीव्र अवनालिका अपरदन, खड्डों, बीहड़ों तथा उत्खात भूमि (Badland) के लिए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728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75/80</a:t>
            </a:r>
          </a:p>
        </p:txBody>
      </p:sp>
    </p:spTree>
  </p:cSld>
  <p:clrMapOvr>
    <a:masterClrMapping/>
  </p:clrMapOvr>
</p:sld>
</file>

<file path=ppt/slides/slide1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कोटा संभाग तथा बीकानेर/चूरू जिलों की जलीय स्थिति के संबंध में निम्नलिखित कथनों पर विचार कीजिए: A. कोटा संभाग में चम्बल, कालीसिंध, पार्वती, आहू, परवन, अंधरी, निमाज नदियाँ प्रवाहित होती हैं जो राज्य में सर्वाधिक हैं। B. बीकानेर, चूरू तथा फलोदी राजस्थान के ऐसे जिले हैं जिनमें एक भी नदी प्रवाहित नहीं होती है। C. बीकानेर में प्रसिद्ध मीठे पानी की 'कोलायत झील' स्थित है जहाँ महर्षि कपिल मुनि का आश्रम है। D. कोटा संभाग में केवल आंतरिक प्रवाह की नदियाँ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76/80</a:t>
            </a:r>
          </a:p>
        </p:txBody>
      </p:sp>
    </p:spTree>
  </p:cSld>
  <p:clrMapOvr>
    <a:masterClrMapping/>
  </p:clrMapOvr>
</p:sld>
</file>

<file path=ppt/slides/slide1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कोटा संभाग में राज्य की सर्वाधिक नदियाँ बहती हैं जो मुख्य रूप से चम्बल व उसकी सहायक नदियाँ हैं। बीकानेर, चूरू व फलोदी में कोई नदी नहीं बहती। बीकानेर में प्राकृतिक मीठे पानी की कोलायत झील है जहाँ सांख्य दर्शन प्रणेता कपिल मुनि का आश्रम है। कथन D असत्य है क्योंकि कोटा संभाग की नदियाँ बंगाल की खाड़ी अपवाह तंत्र का हिस्सा हैं, आंतरिक प्रवाह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76/80</a:t>
            </a:r>
          </a:p>
        </p:txBody>
      </p:sp>
    </p:spTree>
  </p:cSld>
  <p:clrMapOvr>
    <a:masterClrMapping/>
  </p:clrMapOvr>
</p:sld>
</file>

<file path=ppt/slides/slide1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उदयपुर में स्थित 'पिछोला झील' तथा 'फतेहसागर झील' को आपस में जोड़ने वाली प्रसिद्ध जोड़ नहर (Connecting Canal)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स्वरूपसागर नहर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गोवर्धन सागर नहर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मदार नहर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श्यामपुरा नहर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734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77/80</a:t>
            </a:r>
          </a:p>
        </p:txBody>
      </p:sp>
    </p:spTree>
  </p:cSld>
  <p:clrMapOvr>
    <a:masterClrMapping/>
  </p:clrMapOvr>
</p:sld>
</file>

<file path=ppt/slides/slide1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स्वरूपसागर नहर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गोवर्धन सागर नहर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मदार नहर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श्यामपुरा नहर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उदयपुर में महाराणा स्वरूपसिंह द्वारा 1857 ई. में निर्मित 'स्वरूपसागर नहर' (Swaroop Sagar Canal) पिछोला झील तथा फतेहसागर झील को आपस में जोड़ती है, जिससे एक झील के भरने पर पानी दूसरी झील में प्रवाहित हो जाता है। श्यामपुरा व भाट नहरें जयसमंद झील से निकाली गई सिंचाई नहरें हैं। गोवर्धन सागर व मदार उदयपुर की अन्य सम्बद्ध झीलें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734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77/80</a:t>
            </a:r>
          </a:p>
        </p:txBody>
      </p:sp>
    </p:spTree>
  </p:cSld>
  <p:clrMapOvr>
    <a:masterClrMapping/>
  </p:clrMapOvr>
</p:sld>
</file>

<file path=ppt/slides/slide1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डूंगरपुर जिले में स्थित प्रसिद्ध 'बेणेश्वर धाम' के संदर्भ में निम्नलिखित कथनों पर विचार कीजिए: A. यह सोम, माही और जाखम तीन नदियों के पवित्र संगम (त्रिवेणी) पर स्थित है। B. यहाँ प्रतिवर्ष माघ पूर्णिमा को विशाल आदिवासी मेला लगता है जिसे 'आदिवासियों का कुंभ' कहा जाता है। C. यहाँ संत मावजी द्वारा स्थापित स्वयंभू खंडित शिवलिंग की पूजा की जाती है। D. यह स्थान केवल चम्बल और बनास नदी के तट पर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78/80</a:t>
            </a:r>
          </a:p>
        </p:txBody>
      </p:sp>
    </p:spTree>
  </p:cSld>
  <p:clrMapOvr>
    <a:masterClrMapping/>
  </p:clrMapOvr>
</p:sld>
</file>

<file path=ppt/slides/slide1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बेणेश्वर धाम (आसपुर तहसील, डूंगरपुर) के बारे में कथन A, B और C 100% सत्य हैं। यह सोम, माही व जाखम नदियों के त्रिवेणी संगम पर स्थित प्रसिद्ध धाम है जिसे वागड़ का धणी / आदिवासियों का कुंभ कहा जाता है। यहाँ माघ पूर्णिमा को मेला भरता है और संत मावजी के निष्कलंक संप्रदाय का खंडित शिवलिंग पूजनीय है। कथन D गलत है क्योंकि चम्बल-बनास सवाई माधोपुर (रामेश्वरम) में मिलती हैं, डूंगरपुर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78/80</a:t>
            </a:r>
          </a:p>
        </p:txBody>
      </p:sp>
    </p:spTree>
  </p:cSld>
  <p:clrMapOvr>
    <a:masterClrMapping/>
  </p:clrMapOvr>
</p:sld>
</file>

<file path=ppt/slides/slide1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अजमेर में स्थित 'आनासागर झील' के किनारे मुगल सम्राट जहांगीर द्वारा निर्मित 'दौलत बाग' (वर्तमान सुभाष उद्यान) तथा शाहजहाँ द्वारा निर्मित 'बारादरी' (सफेद संगमरमर के मंडप) स्थित हैं। इस झील का निर्माण 1137 ई. में किसने करवाया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अर्णोराज (आनाजी) चौहान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पृथ्वीराज चौहान तृतीय</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अजयराज चौहान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विग्रहराज चतुर्थ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740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79/80</a:t>
            </a:r>
          </a:p>
        </p:txBody>
      </p:sp>
    </p:spTree>
  </p:cSld>
  <p:clrMapOvr>
    <a:masterClrMapping/>
  </p:clrMapOvr>
</p:sld>
</file>

<file path=ppt/slides/slide1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अर्णोराज (आनाजी) चौहान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पृथ्वीराज चौहान तृतीय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अजयराज चौहान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विग्रहराज चतुर्थ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आनासागर झील (अजमेर) का निर्माण 1137 ई. में चौहान शासक अर्णोराज (आनाजी) ने तुर्कों के संहार के बाद खून से रंगी धरती को धोने हेतु चंद्रा नदी के पानी को रोककर करवाया था। इस झील के तट पर जहांगीर ने 'दौलत बाग' (सुभाष उद्यान) बनवाया जहाँ नूरजहाँ की माँ असमत बेगम ने गुलाब से इत्र का आविष्कार किया था। शाहजहाँ ने यहाँ संगमरमर की 5 सुन्दर 'बारादरी' बनवाई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740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79/80</a:t>
            </a:r>
          </a:p>
        </p:txBody>
      </p:sp>
    </p:spTree>
  </p:cSld>
  <p:clrMapOvr>
    <a:masterClrMapping/>
  </p:clrMapOvr>
</p:sld>
</file>

<file path=ppt/slides/slide1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संपूर्ण राजस्थान के अपवाह तंत्र (Rivers &amp; Lakes) के अध्ययन के निष्कर्ष के संबंध में निम्नलिखित कथनों पर विचार कीजिए: A. आन्तरिक प्रवाह तंत्र राजस्थान का सबसे बड़ा अपवाह तंत्र (60%) है जिसकी सबसे लंबी नदी कांतली (पूर्ण प्रवाह) व घग्घर है। B. अरब सागरीय तंत्र (16%) की मुख्य नदियाँ लूनी, माही, साबरमती व पश्चिमी बनास हैं। C. बंगाल की खाड़ी तंत्र (24%) की मुख्य नदियाँ चम्बल, बनास, कालीसिंध, पार्वती व बाणगंगा हैं। D. राजस्थान की खारे पानी की झीलें (सांभर, पचपदरा, डीडवाना) मुख्य रूप से टेथिस सागर का अवशेष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80/80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बाणगंगा नदी को अर्जुन की गंगा, ताला नदी तथा रुण्डित नदी कहा जाता है। यह बैराठ पहाड़ियों से निकलकर जयपुर, दौसा, भरतपुर में बहती है और इसके किनारे बैराठ सभ्यता स्थित है। 2012 मेंइसे रुण्डित नदी घोषित कर आंतरिक प्रवाह में शामिल किया गया। कथन D असत्य है क्योंकि यह पूर्व दिशा में बहकर यमुना में मिलती थी (वर्तमान में भरतपुर में ही विलीन हो जाती है), यह अरावली के पश्चिमी ढालों से नहीं निकलती और न ही कच्छ के रन में गिरती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8/80</a:t>
            </a:r>
          </a:p>
        </p:txBody>
      </p:sp>
    </p:spTree>
  </p:cSld>
  <p:clrMapOvr>
    <a:masterClrMapping/>
  </p:clrMapOvr>
</p:sld>
</file>

<file path=ppt/slides/slide1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संपूर्ण अपवाह तंत्र एवं झीलों का सार प्रस्तुत करने वाले चारों कथन (A, B, C, D) 100% सत्य एवं प्रामाणिक हैं। यह 80 प्रश्नों का सेट राजस्थान की नदियों, उद्गम स्थलों, सहायक नदियों, अपवाह तंत्रों, जलप्रपातों, त्रिवेणी संगमों, बाँधों तथा खारे व मीठे पानी की झीलों के सभी 196 प्रश्नों के तथ्यों का संपूर्ण, सटीक एवं बिना किसी पुनरावृत्ति (Zero Repetition) का मास्टर सेट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80/80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अलवर जिले में सरिस्का की पहाड़ियों में थानागाजी के पास सकरा बाँध से उद्गमित होने वाली वह नदी कौन-सी है, जो सूख गई थी किंतु सामुदायिक प्रयासों से पुनर्जीवित हुई?</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अरवारी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सागी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जोजड़ी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मेन्धा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527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9/80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अरवारी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जोजड़ी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मेन्धा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अरवारी नदी अलवर जिले में थानागाजी के पास सकरा बाँध से निकलती है। यह तीन धाराओं के संगम (चाँदपुरा ग्राम) से बनती है और आगे चलकर सरसा नदी में मिलती है। यह नदी पूरी तरह सूख चुकी थी, जिसे जलपुरुष राजेंद्र सिंह और तरुण भारत संघ के जन-भागीदारी प्रयासों से पुनर्जीवित किया गया। सागी नदी लूनी की सहायक नदी है जो जालोर से निकलती है। जोजड़ी नदी नागौर से निकलती है और लूनी में दायीं ओर से मिलती है। मेन्धा/मेंथा नदी सांभर झील में उत्तर दिशा से गिरती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527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9/80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जयपुर शहर की 'लाइफ लाइन' कहलाने वाली तथा टाटा प्रोजेक्ट्स लिमिटेड द्वारा सौंदर्यीकरण हेतु चयनित प्राचीन नदी, जिसका अवशेष वर्तमान में अमानीशाह का नाला है,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बाणगंगा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द्रव्यवती (चौतांग)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साबी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मोरैन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10/80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अपवाह तंत्र को मुख्यतः 3 भागों में विभाजित किया जाता है- 1. आन्तरिक प्रवाह नदी तंत्र (राज्य के कुल अपवाह क्षेत्र का लगभग 60%), 2. अरब सागरीय नदी तंत्र (लगभग 16%), तथा 3. बंगाल की खाड़ी नदी तंत्र (लगभग 24%)। आन्तरिक प्रवाह तंत्र राजस्थान का सबसे बड़ा अपवाह तंत्र है। अरब सागरीय नदियाँ कम दूरी तय करती हैं और तीव्रगामी होती हैं, जबकि बंगाल की खाड़ी में जल ले जाने वाली नदियाँ लंबी दूरी तय करती हैं और डेल्टा का निर्माण करती हैं। विकल्प A (2) और D (5) अपवाह तंत्रों की सही संख्या नहीं दर्शाते हैं, जबकि विकल्प C (4) में अनिश्चित अपवाह को अलग श्रेणी माना जाता है जो मुख्य वर्गीकरण का हिस्सा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द्रव्यवती (चौतांग)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मोरैन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द्रव्यवती नदी (प्राचीन चौतांग/द्वैषवती नदी का अवशेष) जयपुर के नाहरगढ़ पहाड़ियों से उद्गमित होती थी। अत्यधिक शहरीकरण व प्रदूषण के कारण यह अमानीशाह के नाले में बदल गई थी। गुजरात की साबरमती रिवरफ्रंट की तर्ज पर टाटा प्रोजेक्ट्स लिमिटेड द्वारा इसका पुनरुद्धार एवं सौंदर्यीकरण किया गया। बाणगंगा नदी बैराठ से निकलती है। साबी नदी जयपुर/कोटपूतली की सेवर पहाड़ियों से निकलती है। मोरैन नदी माही की सहायक नदी है जो डूंगरपुर में बहती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10/80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लूनी नदी के संबंध में निम्नलिखित कथनों पर विचार कीजिए: A. इसका उद्गम अजमेर की आनासागर झील के पास नाग पहाड़ी से होता है जहाँ इसे 'सागरमती' कहते हैं। B. गोविन्दगढ़ में सरस्वती नामक धारा से मिलने के बाद इसे 'लूनी' नाम से जाना जाता है। C. बालोतरा (बाड़मेर/बालोतरा) तक इसका जल मीठा रहता है और इसके बाद खारा हो जाता है। D. कालिदास ने इस नदी को 'अन्तः सलिला' कहा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533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11/80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नदी पश्चिमी राजस्थान की सबसे प्रमुख एवं लंबी नदी है। इसके संबंध में दिए गए चारों कथन (A, B, C, D) पूर्णतः सत्य हैं। नाग पहाड़ी से निकलते समय इसे सागरमती/सरगावती कहते हैं। गोविन्दगढ़ में पुष्कर से आने वाली सरस्वती धारा से मिलने पर इसका नाम लूनी पड़ता है। बालोतरा में लवणयुक्त मिट्टी के संपर्क में आने से इसका पानी खारा हो जाता है, इसलिए इसे मीठी-खारी नदी भी कहते हैं। महाकवि कालिदास ने इसके गुप्त प्रवाह एवं भौगोलिक महत्त्व के कारण इसे 'अन्तः सलिला' की संज्ञा दी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533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11/80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लूनी नदी का कुल प्रवाह क्षेत्र राजस्थान के कुल अपवाह क्षेत्र का कितना प्रतिशत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5.60%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10.40%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13.75%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20.25%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12/80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5.60%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13.75%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20.25%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नदी का प्रवाह क्षेत्र राजस्थान के कुल अपवाह क्षेत्र के 10.40% भाग पर फैला हुआ है। इसका कुल जल ग्रहण क्षेत्र (Catchment area) 69,302 वर्ग किमी है जो राज्य के कुल जल ग्रहण क्षेत्र का 20.25% (सबसे बड़ा बेसिन) है। विकल्प A (5.60%) एक भ्रामक आंकड़ा है। विकल्प C (13.75%) बनास बेसिन का जलग्रहण प्रतिशत है तथा विकल्प D (20.25%) लूनी बेसिन का कुल जलग्रहण प्रतिशत स्थान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12/80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लूनी नदी की सहायक नदियों के संबंध में निम्नलिखित कथनों पर विचार कीजिए: A. लीलड़ी लूनी में मिलने वाली सबसे पहली सहायक नदी है। B. जोजड़ी लूनी की एकमात्र ऐसी सहायक नदी है जो अरावली की पहाड़ियों से नहीं निकलती और दायीं ओर से मिलती है। C. सागी लूनी में सबसे अंत में मिलने वाली सहायक नदी है। D. गुहिया, बांडी, सूकड़ी, मीठड़ी और जवाई इसकी बायीं ओर से मिलने वाली सहायक नदियाँ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539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13/80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नदी की सहायक नदियों के बारे में चारों कथन (A, B, C, D) सत्य हैं। लीलड़ी अजमेर/जोधपुर क्षेत्र में लूनी में सबसे पहले मिलती है। जोजड़ी नदी नागौर के पोंडलू गाँव की पहाड़ियों से निकलती है और लूनी में एकमात्र दायीं (उत्तर-पश्चिम) दिशा से मिलने वाली नदी है। सागी नदी जालोर की जसवंतपुरा पहाड़ियों से निकलकर सबसे अंत में बाड़मेर के गाँधव गाँव के पास लूनी में मिलती है। गुहिया, बांडी, सूकड़ी, मीठड़ी व जवाई सभी अरावली की पश्चिमी ढालों से निकलकर बायीं ओर से लूनी में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539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13/80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लूनी नदी के किनारे स्थित स्थलों व विशेषताओं का सही मिलान कीजिए: सूची-I: सूची-I: A. बांडी नदी B. जोजड़ी नदी C. सूकड़ी नदी D. लूनी नदी का उत्तरी क्षेत्र सूची-II: 1. थली 2. बाँकली बाँध (जालोर) 3. केमीकल रिवर (पाली उद्योग प्रदूषण) 4. पोंडलू गाँव (नागौर)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14/80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A-3, B-4, C-2, D-1 है। पाली के वस्त्र एवं रंगाई-छपाई उद्योगों के अपशिष्ट के कारण बांडी नदी अत्यधिक प्रदूषित हो गई है, इसीलिए इसे 'केमीकल रिवर' कहा जाता है। जोजड़ी नदी का उद्गम नागौर जिले के पोंडलू गाँव की पहाड़ियों से होता है। सूकड़ी नदी पाली/जालोर में बहती है जिस पर जालोर के बाँकली गाँव में बाँकली बाँध बनाया गया है। लूनी नदी के उत्तरी प्रवाह क्षेत्र में बालू रेत की प्रचुरता के कारण इसे 'थली'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14/80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लूनी नदी के उद्गम (नाग पहाड़ी) से अंतिम स्थल (कच्छ का रण) तक यात्रा करने पर इसकी सहायक नदियों का सही भौगोलिक क्रम (पूर्व से पश्चिम/उद्गम से अंत) क्या होगा?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जवाई → सूकड़ी → बांडी → गुहिया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गुहिया → बांडी → सूकड़ी → जवाई</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 → गुहिया → जवाई → सूकड़ी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सूकड़ी → बांडी → गुहिया → जवाई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545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15/80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घग्घर नदी के संबंध में निम्नलिखित कथनों पर विचार कीजिए: A. इसका उद्गम हिमाचल प्रदेश में शिवालिक पहाड़ियों के कालका माता मंदिर के पास से होता है। B. राजस्थान में इसका प्रवेश हनुमानगढ़ जिले की टिब्बी तहसील के तलवाड़ा गाँव से होता है। C. यह भटनेर के पास विलुप्त हो जाती है, किंतु उफान की स्थिति में इसका जल फोर्ट अब्बास तक पहुँचता है। D. पाकिस्तान में इसके बहाव क्षेत्र को 'नाली'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गुहिया → बांडी → सूकड़ी → जवाई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जवाई → सूकड़ी → बांडी → गुहिया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 → गुहिया → जवाई → सूकड़ी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सूकड़ी → बांडी → गुहिया → जवाई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नदी में उद्गम से अंत की ओर मिलने वाली सहायक नदियों का सही क्रम है: लीलड़ी/गुहिया → बांडी → सूकड़ी → मीठड़ी → जवाई → सागी। गुहिया नदी सोजत (पाली) के पास बांडी में मिलती है, तत्पश्चात बांडी पाली/जोधपुर सीमा पर लूनी में मिलती है। इसके पश्चात सूकड़ी (समदड़ी, बालोतरा में), फिर जवाई और अंत में सागी नदी मिलती है। अतः विकल्प B (गुहिया → बांडी → सूकड़ी → जवाई)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545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15/80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सिरोही जिले के 'नया सानवारा' गाँव के निकट अरावली की पहाड़ियों से निकलकर सिरोही व गुजरात के बनासकांठा जिले में बहती हुई 'लिटिल रन' (कच्छ की खाड़ी) में विलीन होने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बनास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साबरमती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सागी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16/80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पश्चिमी बनास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साबरमती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बनास नदी का उद्गम सिरोही जिले के नया सानवारा गाँव के पास अरावली पहाड़ियों से होता है। यह सिरोही में बहने के बाद गुजरात में प्रवेश करती है और कच्छ के छोटे रन (Little Rann) में समाहित हो जाती है। गुजरात का प्रसिद्ध शहर आबू रोड (सिरोही) व डीसा (गुजरात) इसी नदी के किनारे स्थित हैं। बनास नदी खमनौर से निकलकर चम्बल में मिलती है। साबरमती नदी उदयपुर से निकलकर खम्भात की खाड़ी में गिरती है। सागी नदी लूनी की सहायक नदी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16/80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के संदर्भ में निम्नलिखित कथनों पर विचार कीजिए: A. इसका उद्गम मध्य प्रदेश के धार जिले में अमरोरू पहाड़ी की मेंहद झील से होता है। B. यह राजस्थान में बाँसवाड़ा जिले के खांदु गाँव के पास प्रवेश करती है। C. यह कर्क रेखा (Tropic of Cancer) को दो बार पार करने वाली विश्व की एकमात्र नदी है। D. यह उल्टे 'U' आकार में बहती हुई खम्भात की खाड़ी (अरब सागर) में गिरती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551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17/80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नदी के बारे में चारों कथन (A, B, C, D) 100% सत्य हैं। माही नदी मध्य प्रदेश के धार जिले में विंध्याचल श्रेणी की अमरोरू पहाड़ियों में स्थित मेंहद झील से निकलती है। यह राजस्थान के खांदु गाँव (बाँसवाड़ा) से प्रवेश करती है और दक्षिण से उत्तर की ओर बहकर डूंगरपुर-बाँसवाड़ा की सीमा बनाते हुए वापस दक्षिण-पश्चिम मुड़कर उल्टे 'U' आकार में बहती है। इस प्रक्रिया में यह कर्क रेखा (23½° N) को दो बार काटती है और अंततः खम्भात की खाड़ी में गिरती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551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17/80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'कांठल की गंगा', 'बागड़ की गंगा', 'आदिवासियों की गंगा' तथा 'दक्षिणी राजस्थान की स्वर्ण रेखा' के नाम से किस नदी को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जाखम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18/80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माही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जाखम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नदी दक्षिणी राजस्थान (बाँसवाड़ा, डूंगरपुर, प्रतापगढ़) के आदिवासी बहुल क्षेत्र में प्रवाहित होती है। प्रतापगढ़ का तटीय भाग 'कांठल' तथा डूंगरपुर-बाँसवाड़ा का क्षेत्र 'बागड़' कहलाता है, इसलिए इसे कांठल की गंगा, बागड़ की गंगा, आदिवासियों की गंगा एवं दक्षिणी राजस्थान की स्वर्ण रेखा कहा जाता है। चम्बल नदी को 'राजस्थान की कामधेनु' या 'चर्मण्वती' कहा जाता है। सोम व जाखम माही की प्रमुख सहायक नदियाँ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18/80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पर निर्मित बाँधों एवं उनसे संबंधित स्थलों का सही मिलान कीजिए: सूची-I: सूची-I: A. माही बजाज सागर बाँध B. कागदी पिकअप बाँध C. कडाना बाँध D. आनंदपुरी-चिखली सड़क पर दूसरा हैंगिंग ब्रिज सूची-II: 1. पंचमहल जिला (गुजरात) 2. संगमेश्वर (माही नदी, डूंगरपुर-बाँसवाड़ा) 3. बोरखेड़ा गाँव (बाँसवाड़ा) 4. कागदी गाँव (बाँसवाड़ा)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557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19/80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A-3, B-4, C-1, D-2 है। माही बजाज सागर बाँध बोरखेड़ा (बाँसवाड़ा) में स्थित है जो राजस्थान का सबसे लंबा बाँध (3109 मीटर) है। कागदी पिकअप बाँध कागदी गाँव (बाँसवाड़ा) में सिंचाई नहरों के वितरण हेतु बनाया गया है। कडाना बाँध गुजरात के पंचमहल जिले में माही नदी पर निर्मित है। माही नदी पर संगमेश्वर (डूंगरपुर-बाँसवाड़ा सीमा) में राजस्थान का दूसरा सबसे बड़ा हैंगिंग ब्रिज बनाया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557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19/80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की सहायक नदियों के संबंध में निम्नलिखित कथनों पर विचार कीजिए: A. अनास, इरु, सोम, चाप, एराव, भादर, जाखम, हरण और मोरैन माही की सहायक नदियाँ हैं। B. हरण, पनाम, गोमा, खरोद, अनास और चाप इसके बाएँ (Left) किनारे पर मिलती हैं। C. सोम और जाखम इसके दाएँ (Right) किनारे पर मिलने वाली मुख्य सहायक नदियाँ हैं। D. इरु नदी माही में माही बजाज सागर बाँध के बनने से पहले ही मिल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20/80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घग्घर नदी के संबंध में कथन A, B तथा C पूर्णतः सत्य हैं। इसका उद्गम शिवालिक की पहाड़ियों से होता है और राजस्थान में यह तलवाड़ा गाँव (हनुमानगढ़) से प्रवेश करती है। यह सामान्यतः भटनेर के पास विलुप्त होती है, किंतु बाढ़ के समय इसका जल फोर्ट अब्बास (पाकिस्तान) तक पहुँचता है। कथन D असत्य है क्योंकि पाकिस्तान में इसके बहाव क्षेत्र को 'हकरा' (Hakra) कहा जाता है, जबकि राजस्थान (हनुमानगढ़ व गंगानगर) में इसके बहाव क्षेत्र को 'नाली' या 'पाट' कहते हैं। अतः विकल्प A (केवल A, B और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नदी की सहायक नदियों के संबंध में दिए गए चारों कथन सही हैं। अनास, सोम, जाखम, चाप, मोरैन आदि इसकी प्रमुख सहायक नदियाँ हैं। केवल हरण, पनाम, अनास व चाप बाएँ तट से मिलती हैं, जबकि सोम, जाखम, एराव, मोरैन दाएँ तट से मिलती हैं। इरु नदी एकमात्र ऐसी सहायक नदी है जो माही में माही बजाज सागर बाँध (बोरखेड़ा) में जल जमाव से पहले ही आकर मिल जाती है, जबकि अन्य नदियाँ बाँध के बाद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20/80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उदयपुर जिले की झाड़ोल तहसील में ऋषभगढ़/बीछामेड़ा की पहाड़ियों में बबलवाड़ा के जंगलों से उद्गमित होकर सलूम्बर व डूंगरपुर की सीमा बनाते हुए बेणेश्वर के पास माही में मिलने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जाखम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मोरैन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साबरमती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563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21/80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सोम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जाखम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मोरैन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साबरमती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सोम नदी का उद्गम उदयपुर जिले की ऋषभगढ़/बीछामेड़ा पहाड़ियों (बबलवाड़ा जंगल) से होता है। यह उदयपुर व सलूम्बर में बहती हुई डूंगरपुर जिले की सीमा बनाती है और बेणेश्वर (डूंगरपुर) के निकट माही नदी में मिल जाती है। इसकी प्रमुख सहायक नदियाँ सारनी, टीडी, गोमती व जाखम हैं। जाखम नदी प्रतापगढ़ की भँवर माता पहाड़ी से निकलकर बेणेश्वर से पूर्व सोम नदी में मिलती है। साबरमती नदी पादरला गाँव से निकलकर गुजरात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563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21/80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 नदी के संबंध में निम्नलिखित कथनों पर विचार कीजिए: A. यह उदयपुर जिले में ऋषभदेव के पास बबलवाड़ा के जंगलों से निकलती है। B. यह दक्षिण-पूर्व दिशा में बहते हुए डूंगरपुर जिले में बेणेश्वर के पास माही नदी में मिलती है। C. इस पर उदयपुर में 'सोम-कागदर' तथा डूंगरपुर में 'सोम-कमला-अम्बा' सिंचाई परियोजनाएँ स्थित हैं। D. इसका उद्गम मध्य प्रदेश की विंध्याचल पहाड़ियों से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22/80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सोम नदी उदयपुर के बीछामेड़ा से निकलकर दक्षिण-पूर्व में बहती है और बेणेश्वर धाम में माही में मिलती है। इस नदी पर सोम-कागदर (उदयपुर) और सोम-कमला-अम्बा (डूंगरपुर) प्रसिद्ध सिंचाई परियोजनाएँ हैं। कथन D गलत है क्योंकि सोम नदी का उद्गम राजस्थान (उदयपुर) में ही होता है, मध्य प्रदेश से नहीं। (मध्य प्रदेश से माही, चम्बल, कालीसिंध, पार्वती, परवन आदि नदियाँ निकलती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22/80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प्रतापगढ़ जिले की छोटी सादड़ी तहसील में स्थित 'भँवर माता के मंदिर की पहाड़ी' से उद्गमित होकर सलूम्बर व डूंगरपुर में बहती हुई लोरावल-बिलूरा गाँवों के पास सोम नदी में मिलने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जाखम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अनास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चाप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हरण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570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23/80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जाखम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अनास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चाप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हरण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जाखम नदी का उद्गम प्रतापगढ़ जिले की छोटी सादड़ी तहसील में भँवर माता मंदिर की पहाड़ी से होता है। यह प्रतापगढ़ की धरियावद तहसील व सलूम्बर में बहती हुई बेणेश्वर (डूंगरपुर) के पास बिलूरा गाँव में सोम नदी में मिल जाती है (जो आगे माही में मिलती है)। इस नदी पर प्रतापगढ़ में राजस्थान का सबसे ऊँचा 'जाखम बाँध' (81 मीटर) बनाया गया है। अनास, चाप व हरण माही की सीधी सहायक नदियाँ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570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23/80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उदयपुर जिले की झाड़ोल तहसील में स्थित 'पादरला गाँव' की अरावली श्रृंखलाओं से उद्गमित होकर केवल 45 किमी राजस्थान में बहने के बाद गुजरात में प्रवेश करने वाली तथा खम्भात की खाड़ी में गिरने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साबरमती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बनास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वाकल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24/80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साबरमती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बनास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वाकल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साबरमती नदी का उद्गम उदयपुर जिले की झाड़ोल तहसील के पादरला गाँव से होता है। यह राजस्थान में मात्र 45 किमी प्रवाहित होती है और फिर गुजरात में प्रवेश कर अहमदाबाद व गांधीनगर से गुजरती हुई खम्भात की खाड़ी में गिरती है। गुजरात की यह मुख्य नदी उद्गम की दृष्टि से राजस्थान की नदी है। पश्चिमी बनास सिरोही से निकलकर कक्ष के रन में गिरती है। सोम नदी माही की सहायक है। वाकल साबरमती की सहायक नदी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24/80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साबरमती नदी और उसकी जल सुरंगों के संबंध में निम्नलिखित कथनों पर विचार कीजिए: A. सेई, मानसी, वाकल, हथमति, मेश्वा, वेतरक और माजम साबरमती की प्रमुख सहायक नदियाँ हैं। B. सेई नदी पर उदयपुर में निर्मित जल सुरंग से पाली जिले के 'जवाई बाँध' में जलापूर्ति की जाती है, जो राजस्थान की प्रथम जल सुरंग है। C. मानसी-वाकल परियोजना (मोहनलाल सुखाड़िया परियोजना) के तहत निर्मित जल सुरंग राजस्थान की सबसे लंबी जल सुरंग है। D. साबरमती नदी का संपूर्ण प्रवाह क्षेत्र केवल राजस्थान राज्य में ही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576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25/80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'मृत नदी', 'सोतर', 'नट नदी' तथा 'द्वैषवती' के नाम से राजस्थान की किस नदी को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कांतली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कांकणी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घग्घर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साबरमती की सहायक नदियाँ सेई, मानसी, वाकल, हथमति, मेश्वा, वेतरक व माजम हैं। सेई जल सुरंग (उदयपुर से पाली) राजस्थान की पहली जल सुरंग है जिससे जवाई बाँध भरा जाता है। मानसी-वाकल (देवास) जल सुरंग राजस्थान की सबसे लंबी जल सुरंग है जो उदयपुर को पेयजल आपूर्ति करती है। कथन D गलत है क्योंकि साबरमती का अधिकांश प्रवाह (371 किमी) गुजरात में है, राजस्थान में केवल 45 किमी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576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25/80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'चर्मण्वती', 'राजस्थान की कामधेनु', 'बारहमासी नदी' तथा 'घड़ियालों की शरणस्थली' के नाम से किस नदी को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बाणगंगा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26/80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चम्बल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को प्राचीन ग्रंथों में चर्मण्वती कहा गया है। वर्षभर बहने के कारण इसे नित्यवाही या बारहमासी नदी, इसकी जल उपयोगिता के कारण 'राजस्थान की कामधेनु' तथा घड़ियालों एवं गांगेय सूंस (डॉल्फिन) के संरक्षण हेतु 'घड़ियालों की शरणस्थली' कहा जाता है। बनास नदी को 'वन की आशा' (वर्णाशा) कहा जाता है। माही नदी को 'बागड़/कांठल की गंगा' कहा जाता है। बाणगंगा को 'अर्जुन की गंगा'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26/80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के प्रवाह एवं भौगोलिक विशेषताओं के संबंध में निम्नलिखित कथनों पर विचार कीजिए: A. इसका उद्गम मध्य प्रदेश में इंदौर जिले के मऊ के पास जानापाव पहाड़ी से होता है। B. यह चित्तौड़गढ़ जिले के चौरासीगढ़ के निकट राजस्थान में प्रवेश करती है और भैंसरोड़गढ़ के पास चूलिया जलप्रपात बनाती है। C. यह राजस्थान के 6 जिलों (चित्तौड़गढ़, कोटा, बूंदी, सवाई माधोपुर, करौली, धौलपुर) से बहकर उत्तर प्रदेश के इटावा (मुरादगंज) में यमुना में मिलती है। D. यह राजस्थान में अवनालिका अपरदन (Gully Erosion) तथा 'उत्खात भूमि' (Badland Topography) के लिए कुख्यात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582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27/80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के संबंध में दिए गए चारों कथन (A, B, C, D) पूर्णतः सत्य हैं। जानापाव पहाड़ी (इंदौर MP) से निकलकर यह चौरासीगढ़ से राजस्थान में प्रवेश करती है। भैंसरोड़गढ़ में बामनी नदी के संगम के पास यह 18 मीटर ऊँचा चूलिया जलप्रपात बनाती है। यह राज्य के 6 जिलों में बहकर राजस्थान-MP की अंतरराज्यीय जल सीमा बनाती है और इटावा में यमुना से मिलती है। यह सर्वाधिक तीव्र अवनालिका अपरदन करके डाँग/बीहड़ एवं उत्खात भूमि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582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27/80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विश्व की वह एकमात्र नदी कौन-सी है जिसके उद्गम से 100 किलोमीटर के दायरे में तीन बाँध बनाए गए हैं और तीनों से ही जल विद्युत (Hydroelectricity) का उत्पादन किया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नर्मदा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28/80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चम्बल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नर्मदा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विश्व की एकमात्र ऐसी नदी है जिसके प्रथम 100 किमी के प्रवाह में 4 बाँध निर्मित हैं तथा 3 पर जल विद्युत उत्पन्न होती है: 1. गांधी सागर बाँध (मंदसौर, MP - 115 MW), 2. राणा प्रताप सागर बाँध (रावतभाटा, चित्तौड़गढ़ - 172 MW), 3. जवाहर सागर बाँध (कोटा/बूंदी - 99 MW), तथा 4. कोटा बैराज (केवल सिंचाई हेतु)। माही नदी पर माही बजाज सागर व कडाना बाँध हैं। बनास पर बीसलपुर व ईसरदा 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28/80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चम्बल नदी की दाएँ व बाएँ तट से मिलने वाली सहायक नदियों का सही वर्गीकरण पहचानिए: सूची-I (तट): सूची-I: A. दाएँ तट (Right Bank) से मिलने वाली नदियाँ B. बाएँ तट (Left Bank) से मिलने वाली नदियाँ C. राजस्थान में प्रवेश के बाद सबसे पहले मिलने वाली बायाँ तट नदी D. राजस्थान में प्रवेश से पहले सीमा पर मिलने वाली दायाँ तट नदी सूची-II: 1. गुंजाली 2. कालीसिंध 3. परवन, आहू, कालीसिंध, पार्वती, सीप, कुन्नु 4. बामनी, कुराल, मेज, चाकण, बनास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588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29/80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A-3, B-4, C-1, D-2 है। चम्बल में दाएँ (दक्षिण/पूर्व) तट से मध्य प्रदेश की ओर से आने वाली नदियाँ मिलती हैं- जैसे कालीसिंध, परवन, आहू, पार्वती, सीप, कुन्नु व आलनिया। बाएँ (उत्तर/पश्चिम) तट से राजस्थान की ओर से गुंजाली, बामनी, कुराल, मेज, चाकण व बनास मिलती हैं। राजस्थान में प्रवेश के तुरंत बाद बाएँ तट से गुंजाली नदी मिलती है, जबकि सीमा पर दाएँ तट से कालीसिंध नदी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588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29/80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कोटा में चम्बल नदी पर स्थित राजस्थान का पहला तथा देश का चौथा 'हैंगिंग ब्रिज' (Cable-stayed Bridge) किस राष्ट्रीय राजमार्ग (National Highway) व कॉरिडोर का भाग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NH-48 (उत्तर-दक्षिण कॉरिडोर)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NH-27 (ईस्ट-वेस्ट कॉरिडोर)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NH-52 (जयपुर-कोटा कॉरिडोर)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NH-11 (दिल्ली-बीकानेर कॉरिडोर)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30/80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घग्घर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कांतली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कांकणी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घग्घर नदी को प्राचीन वैदिक सरस्वती नदी का अवशेष माना जाता है। इसे स्थानीय भाषा में नट नदी, सोतर नदी, मृत नदी और प्राचीन साहित्यों में द्वैषवती नदी कहा जाता है। यह राजस्थान में उत्तर दिशा से प्रवेश करने वाली तथा हिमालय से आने वाली एकमात्र नदी है। कांतली नदी सीकर की खण्डेला पहाड़ियों से निकलती है जिसे तोरावाटी क्षेत्र कहा जाता है। कांकणी/मसूरदी जैसलमेर की सबसे छोटी आंतरिक प्रवाह नदी है, तथा साबी नदी जयपुर की सेवर पहाड़ियों से निकलकर हरियाणा की ओर प्रवाहित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NH-27 (ईस्ट-वेस्ट कॉरिडोर)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NH-48 (उत्तर-दक्षिण कॉरिडोर)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NH-52 (जयपुर-कोटा कॉरिडोर)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NH-11 (दिल्ली-बीकानेर कॉरिडोर)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कोटा में चम्बल नदी पर निर्मित राजस्थान का पहला हैंगिंग ब्रिज राष्ट्रीय राजमार्ग 27 (NH-27) पर स्थित है जो भारत सरकार के पूर्व-पश्चिम गलियारे (East-West Corridor) का एक प्रमुख हिस्सा है। इसका निर्माण गेमन इंडिया तथा हुंडई कंपनी द्वारा किया गया था। उल्लेखनीय है कि राज्य का दूसरा हैंगिंग ब्रिज माही नदी पर डूंगरपुर-बाँसवाड़ा मार्ग पर संगमेश्वर में निर्मित किया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30/80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मध्य प्रदेश के देवास जिले के पास 'बागली गाँव' से उद्गमित होकर राजस्थान के झालावाड़ व कोटा जिलों में बहती हुई 'नोनेरा' (कोटा) नामक स्थान पर चम्बल नदी में मिलने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पार्वती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कालीसिंध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परवन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आहू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594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31/80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कालीसिंध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पार्वती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परवन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आहू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कालीसिंध नदी का उद्गम मध्य प्रदेश के देवास जिले में स्थित बागली गाँव से होता है। यह झालावाड़ (झालावाड़-कोटा सीमा) में प्रवाहित होकर कोटा के नोनेरा गाँव के पास चम्बल नदी में मिल जाती है। इसकी प्रमुख सहायक नदियाँ आहू, परवन, निमाज तथा उजाड़ हैं। झालावाड़ का प्रसिद्ध गागरोन दुर्ग कालीसिंध और आहू नदियों के संगम (सामेल) पर बिना किसी नींव के चट्टान पर बना हुआ जलदुर्ग है। पार्वती नदी सवाई माधोपुर सीमा पर चम्बल में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594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31/80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बनास नदी ('वर्णाशा' / 'वन की आशा') के संदर्भ में निम्नलिखित कथनों पर विचार कीजिए: A. इसका उद्गम राजसमंद जिले में कुम्भलगढ़ किले के निकट अरावली की खमनौर पहाड़ियों (भेरो/मेरो का मठ) से होता है। B. यह पूर्णतः राजस्थान राज्य की सीमा में बहने वाली सबसे लंबी नदी (512 किमी) है। C. इसका जल ग्रहण क्षेत्र (46,570 वर्ग किमी) राज्य की सभी नदियों में सबसे बड़ा है। D. यह सवाई माधोपुर जिले में रामेश्वर घाट के पास चम्बल नदी में मिल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32/80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बनास नदी के संबंध में दिए गए सभी चारों कथन (A, B, C, D) 100% सत्य हैं। इसे वर्णाशा, वशिष्ठी तथा वन की आशा कहा जाता है। यह राजसमंद के खमनौर पहाड़ियों से निकलकर 7 जिलों (राजसमंद, उदयपुर, चित्तौड़गढ़, भीलवाड़ा, अजमेर, टोंक, सवाई माधोपुर) में बहती है। यह केवल राजस्थान में पूर्णतः प्रवाहित होने वाली सबसे लंबी नदी है तथा इसका जल ग्रहण क्षेत्र (13.75%) राज्य में सर्वाधिक विस्तृत है। यह रामेश्वरम (सवाई माधोपुर) में चम्बल व सीप के साथ त्रिवेणी संगम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32/80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बनास नदी की दाएँ व बाएँ तट से मिलने वाली सहायक नदियों का सही वर्गीकरण पहचानिए: सूची-I (तट): सूची-I: A. दाएँ (Right) तट की सहायक नदियाँ B. बाएँ (Left) तट की सहायक नदियाँ C. बनास की मुख्य दक्षिणी सहायक नदी D. बनास की मुख्य उत्तरी सहायक नदी सूची-II: 1. कोठारी, खारी, डाई, मांशी, मोरेल, ढूंढ, ढील 2. बेड़च, गंभीरी, मेनाल 3. बेड़च 4. खारी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600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33/80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A-2, B-1, C-3, D-4 है। बनास नदी के दाएँ (दक्षिण/पूर्व) तट से बेड़च, गंभीरी व मेनाल नदियाँ मिलती हैं। बाएँ (उत्तर/पश्चिम) तट से कोठारी, खारी, डाई, मांशी, मांसी, मोरेल, ढूंढ, ढील व कालीसिल नदियाँ मिलती हैं। दाएँ तट की सबसे प्रमुख सहायक नदी बेड़च (उदयपुर/चित्तौड़गढ़) है तथा बाएँ तट की सबसे प्रमुख उत्तर-पश्चिमी सहायक नदी खारी (राजसमंद/भीलवाड़ा/अजमेर)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600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33/80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टोंक जिले में बनास नदी पर स्थित राजस्थान की सबसे बड़ी पेयजल परियोजना 'बीसलपुर बाँध' के अलावा बनास नदी पर कौन-से अन्य बाँध निर्मित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ईसरदा बाँध (सवाई माधोपुर) व मातृकुण्डिया बाँध (चित्तौड़गढ़)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जाखम बाँध व माही बजाज सागर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जवाई बाँध व बाँकली बाँध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मेजा बाँध व अड़वाना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34/80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ईसरदा बाँध (सवाई माधोपुर) व मातृकुण्डिया बाँध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जाखम बाँध व माही बजाज सागर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जवाई बाँध व बाँकली बाँध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मेजा बाँध व अड़वाना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बनास नदी पर टोंक में बीसलपुर बाँध (राज्य की सबसे बड़ी पेयजल परियोजना), सवाई माधोपुर में ईसरदा बाँध, चित्तौड़गढ़ में मातृकुण्डिया बाँध (मेवाड़ का हरिद्वार), तथा राजसमंद में नंदसमंद व वाघेरी का नाका बाँध निर्मित हैं। जाखम बाँध जाखम नदी पर है। जवाई व बाँकली लूनी की सहायक नदियों पर हैं। मेजा बाँध कोठारी नदी (भीलवाड़ा) पर निर्मित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34/80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जब कोई नदी नरम चट्टानों के ऊपर बहते हुए कठोर बेसल चट्टानों तक पहुँचती है फिर भी अपने प्रारंभिक ढलान का ही अनुसरण करती है, तो इसे 'अध्यारोपित अपवाह' (Superimposed Drainage) कहते हैं। राजस्थान की कौन-सी नदियाँ इसका उत्कृष्ट उदाहरण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बनास और चम्बल नदियाँ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लूनी और माही नदियाँ</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घग्घर और कांतली नदियाँ</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साबरमती और पश्चिमी बनास नदियाँ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606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35/80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आंतरिक प्रवाह नदियों और उनके उद्गम स्थलों का मिलान कीजिए: सूची-I: सूची-I: A. साबी नदी B. कांकणी नदी C. बाणगंगा नदी D. कांतली नदी सूची-II: 1. बैराठ की पहाड़ियाँ 2. खण्डेला की पहाड़ियाँ 3. सेवर की पहाड़ियाँ 4. कोठ्यारी गाँव</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बनास और चम्बल नदियाँ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और माही नदियाँ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और कांतली नदियाँ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साबरमती और पश्चिमी बनास नदियाँ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अध्यारोपित अपवाह तंत्र (Superimposed Drainage Pattern) तब निर्मित होता है जब नदी अपनी घाटी को कठोर प्राचीन चट्टानों पर भी अपरदित करके अपने मूल मार्ग को बनाए रखती है। भारत में दामोदर, स्वर्णरेखा और राजस्थान में चम्बल तथा बनास नदियाँ अध्यारोपित अपवाह का सबसे प्रमुख उदाहरण हैं। लूनी, माही, घग्घर आदि नदियाँ सामान्य ढलान या आंतरिक संरचनात्मक बेसिनों का अनुसरण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606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35/80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बेड़च (आयड़) नदी के संबंध में निम्नलिखित कथनों पर विचार कीजिए: A. इसका उद्गम उदयपुर के उत्तर में स्थित गोगुंदा की पहाड़ियों से होता है। B. यह उदयसागर झील में गिरने से पूर्व 'आयड़ नदी' कहलाती है और झील से निकलने के बाद 'बेड़च' कहलाती है। C. इसके तट पर प्रसिद्ध ताम्रयुगीन 'आहड़ सभ्यता' (उदयपुर) विकसित हुई थी। D. यह भीलवाड़ा जिले की माण्डलगढ़ तहसील में बीगोद के निकट बनास नदी में मिल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36/80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बेड़च नदी के बारे में चारों कथन (A, B, C, D) 100% सत्य हैं। यह गोगुंदा पहाड़ियों से निकलकर उदयसागर झील तक आयड़ नदी कहलाती है, जिसके किनारे प्रसिद्ध आहड़ सभ्यता स्थित है। उदयसागर से निकलने के बाद इसे बेड़च कहा जाता है। यह चित्तौड़गढ़ से बहकर भीलवाड़ा के बीगोद में बनास व मेनाल के साथ त्रिवेणी संगम बनाती है। गंभीरी, ओराई, वागन व गुजरी इसकी सहायक नदियाँ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36/80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राजसमंद जिले में स्थित 'दिवेर' नामक स्थान से उद्गमित होकर भीलवाड़ा जिले में बहते हुए नन्दराय के पास बनास में मिलने वाली नदी, जिस पर भीलवाड़ा में 'मेजा बाँध' बनाया गया है,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कोठारी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खारी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डाई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मेनाल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612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37/80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कोठारी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खारी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डाई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मेनाल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कोठारी नदी का उद्गम राजसमंद जिले की दिवेर पहाड़ियों से होता है। यह राजसमंद व भीलवाड़ा में बहकर नन्दराय (भीलवाड़ा) के पास बनास नदी में मिल जाती है। भीलवाड़ा शहर को पेयजल आपूर्ति हेतु इस नदी पर मांडलगढ़ के पास प्रसिद्ध 'मेजा बाँध' बनाया गया है जिसके भराव क्षेत्र पर ग्रीन माउण्ट पार्क विकसित है। खारी नदी बिजराल पहाड़ियों से निकलती है। डाई नदी नसीराबाद से निकलती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612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37/80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'खारी' नाम की तीन नदियाँ प्रवाहित होती हैं। उनके अपवाह तंत्र के संबंध में निम्नलिखित कथनों पर विचार कीजिए: A. प्रथम खारी नदी सिरोही के शेरगाँव से निकलकर जालोर में लूनी की सहायक नदी जवाई में मिलती है (अरब सागरीय तंत्र)। B. द्वितीय खारी नदी राजसमंद के विजराज/बिजराल गाँव से निकलकर टोंक के राजमहल में बनास में मिलती है (बंगाल की खाड़ी तंत्र)। C. तृतीय खारी नदी डीडवाना-कुचामन/नागौर की आंतरिक प्रवाह नदी है जो सांभर झील में गिरती है (आंतरिक प्रवाह तंत्र)। D. खारी नदी केवल एक ही जिले में बहने वाली राजस्थान की सबसे छोटी नदी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38/80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राजस्थान में खारी नाम की 3 नदियाँ तीनों अलग-अलग अपवाह तंत्रों का हिस्सा हैं: 1. सिरोही से निकलने वाली (अरब सागर - जवाई की सहायक), 2. बिजराल पहाड़ियों से निकलने वाली (बंगाल की खाड़ी - बनास की सहायक), तथा 3. डीडवाना/नागौर से सांभर झील में गिरने वाली (आंतरिक प्रवाह)। कथन D असत्य है क्योंकि खारी नदी 3 से अधिक जिलों में प्रवाहित होती है और यह सबसे छोटी नदी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38/80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करौली जिले के लाँगरा गाँव की नादौती पहाड़ियों से उद्गमित होकर भरतपुर के केवलादेव राष्ट्रीय उद्यान को जल आपूर्ति करने वाली तथा उत्तर प्रदेश में 'उटंगन नदी' के नाम से जानी जाने वाली नदी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गंभीर नदी</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गंभीरी नदी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रूपारेल 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बाणगंगा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618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39/80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गंभीर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गंभीरी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रूपारेल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गंभीर नदी (उटंगन नदी) करौली की नादौती पहाड़ियों से निकलकर करौली, भरतपुर व धौलपुर में बहती है। यह केवलादेव घना पक्षी विहार को जलापूर्ति करती है और आगे उत्तर प्रदेश के फतेहाबाद में यमुना में मिल जाती है। इस पर करौली में अटा, माची, भद्रावती, भैंसावट व बरखेड़ा के संगम पर प्रसिद्ध मिट्टी का 'पाँचना बाँध' बना है। ध्यान दें: 'गंभीरी नदी' मध्य प्रदेश से निकलकर चित्तौड़गढ़ में बेड़च से मिलती है, जबकि 'गंभीर नदी' करौली से निकलती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618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39/80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त्रिवेणी संगमों (तीन नदियों के मिलन स्थल) का सही मिलान कीजिए: सूची-I (संगम स्थल): सूची-I: A. बीगोद (मांडलगढ़, भीलवाड़ा) B. बेणेश्वर (आसपुर, डूंगरपुर) C. रामेश्वर घाट (खण्डार, सवाई माधोपुर) D. राजमहल (देवली, टोंक) सूची-II: 1. बनास - डाई - खारी 2. बनास - चम्बल - सीप 3. सोम - माही - जाखम 4. बनास - बेड़च - मेनाल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40/80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A-3, B-4, C-1, D-2 है। साबी नदी का उद्गम सेवर पहाड़ियों (जयपुर/कोटपूतली-बहरोड़) से होता है। कांकणी (काकनेय/मसूरदी) नदी जैसलमेर के कोठ्यारी गाँव से निकलती है और भुझ झील का निर्माण करती है। बाणगंगा नदी कोटपूतली-बहरोड़/जयपुर में स्थित बैराठ पहाड़ियों से निकलती है। कांतली नदी सीकर जिले की खण्डेला पहाड़ियों से निकलकर झुन्झुनूं को दो भागों में बाँटती हुई चूरू की सीमा पर विलुप्त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C-2, D-1 है। 1. बीगोद (भीलवाड़ा) में बनास, बेड़च व मेनाल नदियों का संगम है। 2. बेणेश्वर (डूंगरपुर) में सोम, माही व जाखम नदियों का संगम है (जहाँ प्रसिद्ध आदिवासी कुंभ मेला लगता है)। 3. रामेश्वर घाट (सवाई माधोपुर) में बनास, चम्बल व सीप नदियों का संगम है। 4. राजमहल (टोंक) में बनास, डाई व खारी नदियों का संगम है। इसके अतिरिक्त देवधाम जोधपुरिया (टोंक) में बनास, बांडी व माशी का संगम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40/80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बूंदी जिले में स्थित प्रसिद्ध 'भीमलत जलप्रपात' किस नदी पर निर्मित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माँगली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मेनाल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624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41/80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माँगली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मेनाल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भीमलत जलप्रपात बूंदी जिले में माँगली नदी (मेज की सहायक नदी) पर स्थित एक प्राकृतिक व मनोरम जलप्रपात है। चम्बल नदी पर रावतभाटा (चित्तौड़गढ़) के पास 'चूलिया जलप्रपात' (18 मीटर) स्थित है जो राज्य का सबसे ऊँचा जलप्रपात है। मेनाल नदी पर भीलवाड़ा में 'मेनाल जलप्रपात' स्थित है। बांडी नदी के उद्गम पर पाली में फुलाद-जोजावर के बीच 'भील बेरी जलप्रपात' (182 फीट)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624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41/80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प्रशासनिक संभागों और जिलों में नदियों की स्थिति के संबंध में निम्नलिखित कथनों पर विचार कीजिए: A. कोटा संभाग में राजस्थान की सर्वाधिक नदियाँ प्रवाहित होती हैं। B. बीकानेर, चूरू तथा नवगठित फलोदी जिले ऐसे जिले हैं जहाँ कोई भी नदी नहीं प्रवाहित होती है। C. चित्तौड़गढ़ राजस्थान का सर्वाधिक नदियों वाला जिला है। D. उदयपुर संभाग का अपवाह तंत्र अरब सागर और बंगाल की खाड़ी दोनों ओर की नदियों का अंश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42/80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नदियों के प्रादेशिक वितरण के बारे में चारों कथन (A, B, C, D) 100% सत्य हैं। सर्वाधिक नदियों वाला संभाग कोटा है (चम्बल, पार्वती, कालीसिंध, आहू, परवन आदि), जबकि बीकानेर, चूरू व फलोदी ऐसे जिले हैं जहाँ कोई नदी नहीं है। सर्वाधिक नदियों वाला जिला चित्तौड़गढ़ है। उदयपुर संभाग (अरावली जल विभाजक) की नदियाँ पश्चिम में अरब सागर (माही, सोम, साबरमती) व पूर्व में बंगाल की खाड़ी (बनास, आयड़, गंभीरी) दोनों ओर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42/80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मुख्य नदी बेसिनों को उनके कुल जलग्रहण क्षेत्र (Catchment Area) के अनुसार अवरोही क्रम (Descending Order) में व्यवस्थित करने पर सही क्रम क्या होगा?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बेसिन → बनास बेसिन → चम्बल बेसिन → माही बेसिन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बेसिन → लूनी बेसिन → चम्बल बेसिन → माही बेसिन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चम्बल बेसिन → बनास बेसिन → लूनी बेसिन → माही बेसिन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बेसिन → चम्बल बेसिन → माही बेसिन → लूनी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630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43/80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लूनी बेसिन → बनास बेसिन → चम्बल बेसिन → माही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 → लूनी बेसिन → चम्बल बेसिन → माही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 → बनास बेसिन → लूनी बेसिन → माही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 → चम्बल बेसिन → माही बेसिन → लूनी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WAPCOS और सिंचाई प्रबंधन संस्थान (IMTI) की रिपोर्ट के अनुसार जल ग्रहण क्षेत्र (Catchment Area) का सही अवरोही क्रम है: 1. लूनी बेसिन (69,302 वर्ग किमी - 20.25%), 2. बनास बेसिन (47,060 वर्ग किमी - 13.75%), 3. चम्बल बेसिन (31,242 वर्ग किमी - 9.13%), तथा 4. माही बेसिन (16,610 वर्ग किमी - 4.85%)।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630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43/80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नदियों की प्राकृतिक सतही जल उपलब्धता (Surface Water Availability) के आधार पर राजस्थान में कौन-सा नदी बेसिन प्रथम व द्वितीय स्थान पर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 चम्बल बेसिन (5203 MCM), द्वितीय: बनास बेसिन (4039 MCM)</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 बनास बेसिन, द्वितीय: लूनी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 माही बेसिन, द्वितीय: चम्बल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 लूनी बेसिन, द्वितीय: साबरमती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44/80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प्रथम: चम्बल बेसिन (5203 MCM), द्वितीय: बनास बेसिन (4039 MCM)</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बनास बेसिन, द्वितीय: लूनी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माही बेसिन, द्वितीय: चम्बल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लूनी बेसिन, द्वितीय: साबरमती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कुल सतही जल (Surface Water) की उपलब्धता की दृष्टि से प्रथम स्थान चम्बल नदी बेसिन का है (लगभग 5,203 मिलियन क्यूबिक मीटर - MCM), जबकि द्वितीय स्थान बनास नदी बेसिन का है (लगभग 4,039 MCM)। तृतीय स्थान पर माही बेसिन (3,149 MCM) तथा चतुर्थ स्थान पर लूनी बेसिन (1,451 MCM) आता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44/80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नदियों की लंबाई के संबंध में निम्नलिखित कथनों पर विचार कीजिए: A. बनास नदी की कुल लंबाई 512 किमी है और यह पूरी तरह राजस्थान में प्रवाहित होती है। B. लूनी नदी की कुल लंबाई 495 किमी है, जिसमें से राजस्थान में 330 किमी प्रवाहित होती है। C. चम्बल नदी की कुल लंबाई 1051 किमी (डॉ. सक्सेना अनुसार 965 किमी) है, जिसमें राजस्थान में 322 किमी है। D. माही नदी की कुल लंबाई 576 किमी है, जिसमें से राजस्थान में 171 किमी प्रवाहित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637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45/80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कांतली नदी से संबंधित निम्नलिखित कथनों पर विचार कीजिए: A. यह राजस्थान में पूर्णतः पूर्ण बहाव की दृष्टि से आंतरिक प्रवाह की सबसे लंबी नदी है। B. इसका प्रवाह क्षेत्र 'तोरावाटी' कहलाता है। C. इसके किनारे गणेश्वर सभ्यता (ताम्रयुगीन) विकसित हुई थी। D. यह नदी बाड़मेर के गंधव गाँव में लूनी नदी में मिल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नदियों की लंबाई के संबंध में दिए गए चारों कथन सत्य हैं। बनास राज्य की सबसे लंबी आंतरिक नदी है (512 किमी)। लूनी की कुल लंबाई 495 किमी है (राजस्थान में 330 किमी)। चम्बल राज्य से गुजरने वाली सबसे लंबी नदी है (कुल 1051 किमी/965 किमी, राज्य में 322 किमी)। माही नदी की कुल लंबाई 576 किमी है जिसमें से राजस्थान (बाँसवाड़ा-डूंगरपुर) में 171 किमी बहती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637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45/80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नदियों के तट पर बसे शहरों/नगरों का सही मिलान कीजिए: सूची-I (नगर/तीर्थ): सूची-I: A. गलियाकोट (डूंगरपुर) B. आबू रोड व डीसा C. बालोतरा व तिलवाड़ा D. एरिनपुरा व सुमेरपुर सूची-II: 1. जवाई नदी 2. लूनी नदी 3. पश्चिमी बनास नदी 4. माही नदी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46/80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A-4, B-3, C-2, D-1 है। 1. गलियाकोट (डूंगरपुर - दाऊदी बोहरा संप्रदाय का उर्स) माही नदी के तट पर स्थित है। 2. आबू रोड (सिरोही) तथा डीसा (गुजरात) पश्चिमी बनास नदी के तट पर स्थित हैं। 3. बालोतरा व तिलवाड़ा (मल्लीनार्थ पशु मेला) लूनी नदी के तट पर स्थित हैं। 4. एरिनपुरा (सिरोही) व सुमेरपुर (पाली) जवाई नदी के बाएँ तट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46/80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बालोतरा (बाड़मेर/बालोतरा) तथा हनुमानगढ़ जंक्शन कस्बों में बाढ़ आने का मुख्य भौगोलिक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दोनों कस्बे अपने समीप बहने वाली नदियों (क्रमशः लूनी व घग्घर) के पेटे (Riverbed) के स्तर से भी नीचे बसे हुए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बहुत अधिक वार्षिक वर्षा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इन शहरों में बाँधों के टूटने का खतरा रहता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 नदियाँ पहाड़ों से सीधी गिरती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643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47/80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 दोनों कस्बे अपने समीप बहने वाली नदियों (क्रमशः लूनी व घग्घर) के पेटे (Riverbed) के स्तर से भी नीचे बसे हुए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बहुत अधिक वार्षिक वर्षा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इन शहरों में बाँधों के टूटने का खतरा रहता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 नदियाँ पहाड़ों से सीधी गिरती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 प्रमुख शहर-बालोतरा (लूनी नदी के पास) तथा हनुमानगढ़ जंक्शन (घग्घर नदी के पास) अपने समीपवर्ती नदी के पेटे (Riverbed) के धरातल स्तर से नीचे अवस्थित हैं। जब पुष्कर की पहाड़ियों में मूसलाधार बारिश होती है तो लूनी नदी उफान पर आकर बालोतरा में बाढ़ लाती है, और जब शिवालिक पहाड़ियों में भारी वर्षा होती है तो घग्घर नदी का पानी हनुमानगढ़ जंक्शन को जलमग्न कर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643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47/80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खारे पानी की झीलों की उत्पत्ति एवं अवस्थिति के संबंध में निम्नलिखित कथनों पर विचार कीजिए: A. पश्चिमी राजस्थान की खारे पानी की झीलें प्राचीन 'टेथिस सागर' (Tethys Sea) के अवशेष मानी जाती हैं। B. रेगिस्तान में स्थित खारे पानी की छोटी झीलों/गर्तों को 'प्लाया' या 'रन/टाट' कहा जाता है। C. इन झीलों के नीचे चट्टानों में 'माईकाशिष्ट' (Mica-schist) लवण युक्त परतें पाई जाती हैं जो केशिकाकर्षण (Capillarity) द्वारा लवण ऊपर लाती हैं। D. राजस्थान में डीडवाना, पचपदरा, सांभर, लूणकरणसर, कावोद, फलौदी, पोकरण प्रमुख खारे पानी की झीलें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48/80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खारे पानी की झीलों के संबंध में चारों कथन सत्य हैं। यह उत्तर-पश्चिमी थार मरुस्थल में स्थित हैं जो टेथिस सागर का अवशेष है। शुष्क ऋतु में जल सूखने पर निर्मित लवणयुक्त गर्त प्लाया, रन या टाट कहलाते हैं। इन क्षेत्रों में माईकाशिष्ट चट्टानें पाई जाती हैं जिनसे केशाकर्षण प्रक्रिया द्वारा लवण ऊपर सतह पर एकत्र होता है। सांभर, पचपदरा, डीडवाना, लूणकरणसर, कावोद, पोकरण, तालछापर आदि राज्य की प्रमुख खारे पानी की झीलें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48/80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सांभर झील (जयपुर/डीडवाना-कुचामन/अजमेर) के भौगोलिक स्वरूप के संदर्भ में निम्नलिखित कथनों पर विचार कीजिए: A. यह भारत की सबसे बड़ी स्थलबद्ध (Inland) प्राकृतिक खारे पानी की झील है। B. इसमें 4 मुख्य नदियाँ-मेंढा/मेंथा (उत्तर से), रूपनगढ़ (दक्षिण से), खाण्डेल (सीकर से) तथा खारी अपना जल गिराती हैं। C. इसमें उत्तर दिशा से आने वाली 'मेंढा (मेंथा) नदी' सर्वाधिक लवण लाकर जमा करती है। D. यह झील अभिकेंद्री अपवाह प्रतिरूप (Centripetal Drainage Pattern) का उत्कृष्ट उदाहरण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649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49/80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सांभर झील के संबंध में चारों कथन (A, B, C, D) 100% सत्य हैं। सांभर भारत की सबसे बड़ी स्थलबद्ध (Inland) तथा चिल्का (ओडिशा) के बाद दूसरी सबसे बड़ी खारे पानी की झील है। चारों ओर की नदियाँ (मेंढा, रूपनगढ़, खाण्डेल, खारी) एक केंद्र में गिरती हैं, अतः यह अभिकेंद्री अपवाह का उदाहरण है। मेंढा नदी जयपुर/सीकर से बहकर सर्वाधिक लवण झील में 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649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49/80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सांभर झील को किस वर्ष अंतरराष्ट्रीय महत्त्व की 'रामसर आर्द्रभूमि सूची' (Ramsar Wetland Site) में शामिल किया गया था तथा यहाँ पर्यटन हेतु क्या स्थापित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1990 में रामसर साइट घोषित; 'म्यूजियम सॉल्ट' की स्थापना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1981 में रामसर साइट घोषित; 'केवलादेव पार्क' की स्थापना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2002 में रामसर साइट घोषित; 'लाइट हाउस' की स्थापना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2015 में रामसर साइट घोषित; 'सांभर रिसॉर्ट' की स्थापना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50/80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