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USDA वैज्ञानिक वर्गीकरण (1982) के अनुसार 'एरिडीसोल्स' (Aridisols) मृदा राजस्थान के किस जलवायु क्षेत्र तथा किन जिलों में मुख्यतः पाई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अति-आर्द्र जलवायु क्षेत्र के झालावाड़, कोटा एवं बारां जिलों 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शुष्क एवं अर्द्ध-शुष्क जलवायु क्षेत्र के चूरू, सीकर, झुंझुनूं, नागौर एवं जोधपुर जिलों 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उप-आर्द्र एवं आर्द्र जलवायु क्षेत्र के जयपुर, अलवर, भरतपुर एवं दौसा जिलों 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आर्द्र जलवायु क्षेत्र के डूंगरपुर, बांसवाड़ा एवं उदयपुर जिलों 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4355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1/35</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(कथन A, C और D सत्य हैं, कथन B असत्य है)। कथन B असत्य है क्योंकि इनसेप्टीसोल्स (पथरीली मृदा) शुष्क जलवायु में कभी भी नहीं पाई जाती है; यह उप-आर्द्र जलवायु वाले अरावली क्षेत्र सिरोही, पाली, राजसमंद, उदयपुर और भीलवाड़ा जिलों में पाई जाती है। जैसलमेर और बाड़मेर में एन्टिसोल्स और एरिडीसोल्स की प्रधानता है। राजस्थान के लगभग 60-65% (दो-तिहाई) भाग में बलुई मृदा अर्थात् एरिडीसोल्स और एन्टिसोल्स विस्तृत हैं। एन्टिसोल वर्ग के प्रमुख उपकण सामेन्ट्स और फ्लूवेन्ट्स पश्चिमी राजस्थान के लगभग सभी जिलों में पाए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71776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5/35</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कृषि विभाग, राजस्थान के मृदा वर्गीकरण के अनुसार मृदा के प्रकार और उनके संबंधित जिलों का सही मिलान कीजिए: सूची-I: सूची-I: A. साई रोजेम्स (Sie Rozems) B. जिप्सीफेरस (Gypsiferous) C. लाल-लोम (Red Loam) D. नवीन जलोढ़ (New Alluvial) सूची-II: 1. डूंगरपुर एवं बांसवाड़ा 2. बीकानेर 3. श्रीगंगानगर 4. जयपुर, अलवर, भरतपुर व डीग</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06131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6/35</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B-2, C-1,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(A-3, B-2, C-1, D-4)। राजस्थान कृषि विभाग के 14-स्तरीय मृदा वर्गीकरण के अनुसार: साई रोजेम्स (Sie Rozems) तथा रेवेरिता (Reverita) मृदा मुख्यतः श्रीगंगानगर जिले में पाई जाती है (A-3)। जिप्सीफेरस (Gypsiferous) मृदा केवल बीकानेर जिले में पाई जाती है जहाँ जिप्सम के प्रचुर भंडार हैं (B-2)। लाल-लोम (Red Loam) मृदा दक्षिणी राजस्थान के डूंगरपुर तथा बांसवाड़ा जिलों में विस्तृत है (C-1)। नवीन जलोढ़ (New Alluvial) मृदा नदियों द्वारा लाई गई उपजाऊ मिट्टी है जो जयपुर, अलवर, भरतपुर, डीग व सवाई माधोपुर में पाई जाती है (D-4)।</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06131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6/35</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कृषि विभाग के वर्गीकरण के अनुसार 'रेवेरिता' (Reverita) तथा 'साई रोजेम्स' (Sie Rozems) मृदाएँ मुख्यतः किस जिले में पाई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श्रीगंगानगर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7/35</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श्रीगंगानगर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राजस्थान कृषि विभाग द्वारा प्रस्तुत मृदा वर्गीकरण तालिका के अनुसार 'साई रोजेम्स' तथा 'रेवेरिता' दोनों प्रकार की मृदाएँ उत्तर-पश्चिमी राजस्थान के श्रीगंगानगर जिले में पाई जाती हैं। रेवेरिता मिट्टी घग्घर नदी के कछारी निक्षेपों से निर्मित है। बीकानेर में मुख्य रूप से जिप्सीफेरस मृदा, उदयपुर में पर्वतीय व लाल-लोमी मृदा तथा जालोर में धूसर भूरी जलोढ़ एवं लवणीय मृदा पाई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7/35</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कृषि विभाग राजस्थान के वर्गीकरण के अनुसार विभिन्न मृदा प्रकारों के वितरण के संदर्भ में निम्नलिखित कथनों पर विचार कीजिए: A. 'कैल्सी ब्राउन' मरुस्थलीय मृदा मुख्यतः जैसलमेर एवं बीकानेर जिलों में पाई जाती है। B. 'गहरी मध्यम काली मृदा' कृषि विभाग के अनुसार कोटा, बूँदी, भीलवाड़ा, चित्तौड़गढ़ एवं भरतपुर में पाई जाती है। C. 'नॉन-कैल्साइट ब्राउन' (भूरी) मृदा जालौर, पाली और बालोतरा जिलों में प्रधानता से विस्तृत है। D. 'नवीन भूरी' (Brown) मृदा भीलवाड़ा, ब्यावर तथा अजमेर जिलों में पाई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484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8/35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एवं D सत्य हैं, जबकि कथन C असत्य है)। कथन C असत्य है क्योंकि 'नॉन-कैल्साइट ब्राउन' (भूरी) मृदा जयपुर, सीकर, झुंझुनूं, नागौर, अजमेर और अलवर जिलों में पाई जाती है, न कि जालौर व बालोतरा में। कैल्सी ब्राउन मृदा जैसलमेर व बीकानेर में विस्तृत है। कृषि विभाग के अनुसार गहरी मध्यम काली मृदा का विस्तार कोटा, बूँदी, भीलवाड़ा, चित्तौड़गढ़, भरतपुर, डीग व झालावाड़ में माना गया है। नवीन भूरी मृदा अरावली के मध्यवर्ती जिलों भीलवाड़ा, ब्यावर व अजमेर में पाई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484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8/35</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पश्चिमी शुष्क मैदानी भाग में पाई जाने वाली मरुस्थलीय (बलुई) मृदा की मुख्य रासायनिक विशेषता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उच्च पी.एच. मान, कैल्सियम लवणों की अधिकता तथा नाइट्रोजन/जैविक पदार्थों की कमी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निम्न पी.एच. मान, चूने की कमी तथा ह्यूमस की अत्यधिक मात्रा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लोह-ऑक्साइड की अधिकता तथा पोटेशियम की कमी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फास्फोरस व नाइट्रोजन की भारी अधिकता तथा क्षारीय तत्त्वों का अभाव</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919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9/35</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उच्च पी.एच. मान, कैल्सियम लवणों की अधिकता तथा नाइट्रोजन/जैविक पदार्थों की कमी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निम्न पी.एच. मान, चूने की कमी तथा ह्यूमस की अत्यधिक मात्रा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लोह-ऑक्साइड की अधिकता तथा पोटेशियम की कमी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फास्फोरस व नाइट्रोजन की भारी अधिकता तथा क्षारीय तत्त्वों का अभाव</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पश्चिमी राजस्थान के मरुस्थलीय/बलुई (Sandy) मृदा क्षेत्र में वर्षा की कमी और उच्च वाष्पीकरण के कारण मिट्टी में सोडियम व कैल्सियम कार्बोनेट जैसे क्षारीय लवणों की परत जम जाती है। इसका pH मान उच्च (8 से ऊपर) होता है। इस मिट्टी में जैविक पदार्थों (ह्यूमस), नाइट्रोजन तथा कार्बनिक लवणों की भारी कमी पाई जाती है। यह रन्ध्रमय होने के कारण वायु द्वारा आसानी से स्थानान्तरित होती रहती है। विकल्प B अम्लीय मृदा की विशेषता है तथा विकल्प C लाल मृदा की विशेषता दर्शाती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919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9/35</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पश्चिमी राजस्थान में पाई जाने वाली रेतीली मिट्टी के विभिन्न उप-वर्गीकरणों के संदर्भ में निम्नलिखित कथनों पर विचार कीजिए: A. लाल रेतीली मृदा जालोर, डीडवाना-कुचामन, नागौर, जोधपुर, सीकर व झुंझुनूं में पाई जाती है। B. पीली-भूरी रेतीली मृदा मुख्यतः नागौर, डीडवाना-कुचामन और पाली जिलों में पाई जाती है तथा इसे 'स्टेपी मृदा' भी कहते हैं। C. खारी मृदा का विस्तार बाड़मेर, बालोतरा, जैसलमेर, बीकानेर और नागौर की लवणीय झीलों के आसपास है। D. रेतीली बालू मृदा में जल धारण क्षमता अत्यधिक उच्च होती है जिससे यह अति उपजाऊ होती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4355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10/35</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शुष्क एवं अर्द्ध-शुष्क जलवायु क्षेत्र के चूरू, सीकर, झुंझुनूं, नागौर एवं जोधपुर जिलों 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अति-आर्द्र जलवायु क्षेत्र के झालावाड़, कोटा एवं बारां जिलों 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उप-आर्द्र एवं आर्द्र जलवायु क्षेत्र के जयपुर, अलवर, भरतपुर एवं दौसा जिलों 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आर्द्र जलवायु क्षेत्र के डूंगरपुर, बांसवाड़ा एवं उदयपुर जिलों 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संयुक्त राज्य अमेरिका के कृषि विभाग (USDA - 1982) द्वारा किए गए वैज्ञानिक वर्गीकरण के अनुसार 'एरिडीसोल्स' (बालू मिट्टी का क्षेत्र) मुख्य रूप से राजस्थान की शुष्क एवं अर्द्ध-शुष्क जलवायु परिस्थितियों में पाई जाती है। यह मृदा राज्य के चूरू, सीकर, झुंझुनूं, नागौर, डीडवाना-कुचामन, जोधपुर, फलौदी, पाली और जालोर जिलों के विस्तृत क्षेत्रों में पाई जाती है। इसका प्रमुख उप-मृदाकण 'ऑरथिड' (Orthids) है, जिसके अंतर्गत केम्बोऑरथिड्स, केल्सीऑरथिड्स तथा पेलिऑरथिड्स राजस्थान में विद्यमान हैं। विकल्प A में वर्णित क्षेत्र वर्टीसोल्स (काली मृदा) का है, विकल्प C अल्फीसोल्स (जलोढ़ मृदा) का है तथा विकल्प D इनसेप्टीसोल्स व लाल-लोम मृदा से संबंधित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4355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1/35</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(कथन A, B और C सही हैं, कथन D असत्य है)। कथन D असत्य है क्योंकि रेतीली बालू मृदा के कण मोटे होते हैं, जिससे इसमें जल संचयन/धारण क्षमता अत्यधिक कम होती है और जल शीघ्रता से नीचे रिस जाता है; इसीलिए यह कृषि हेतु प्रायः कम उपजाऊ होती है। पीली-भूरी रेतीली मृदा में मिश्रित परत पाए जाने के कारण इसे स्टेपी मृदा कहा जाता है जो नागौर, पाली व डीडवाना-कुचामन में विस्तृत है। खारी मृदा निम्न जल-निकासी व लवणीय क्षेत्रों में विकसित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4355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10/35</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अरावली के पश्चिम में स्थित नागौर, पाली, अजमेर तथा जयपुर जिलों में पाई जाने वाली 'सीरोजम' (Sirozem / धूसर मरुस्थलीय) मृदा की कम उर्वरा शक्ति का मुख्य कारण क्या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लोहे और एल्युमीनियम की अत्यधिक विषाक्तता</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नाइट्रोजन एवं कार्बनिक पदार्थों (ह्यूमस) का अभाव</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जिप्सम तथा चूने के पत्थरों की पूर्ण अनुपस्थिति</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मिट्टी में जलभराव एवं दलदली स्थितियों का होना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7790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11/35</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नाइट्रोजन एवं कार्बनिक पदार्थों (ह्यूमस) का अभाव</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लोहे और एल्युमीनियम की अत्यधिक विषाक्तता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जिप्सम तथा चूने के पत्थरों की पूर्ण अनुपस्थिति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मिट्टी में जलभराव एवं दलदली स्थितियों का होना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सीरोजम (Sirozem) मृदा का रंग पीला-भूरा या धूसर (Grey-painted) होता है। अरावली के पश्चिम में रेत के छोटे-छोटे टीलों वाले क्षेत्रों जैसे पाली, ब्यावर, अजमेर, नागौर, डीडवाना-कुचामन व जयपुर में यह पाई जाती है। इस मृदा में नाइट्रोजन और कार्बनिक पदार्थों (ह्यूमस) का भारी अभाव होता है, जिसके कारण इसकी प्राकृतिक उर्वरा शक्ति अपेक्षाकृत कम होती है। इस संदर्भ में कथन (A) उर्वरा शक्ति कम होना तथा कारण (R) नाइट्रोजन व कार्बनिक पदार्थों की कमी होना, दोनों परस्पर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7790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11/35</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विभिन्न मृदाओं और उनके प्रमुख विशेषताओं/गुणों का सुमेल कीजिए: सूची-I: सूची-I: A. जलोढ़ (कछारी) मृदा B. मध्यम काली (वर्टीसोल्स) मृदा C. लाल-लोमी मृदा D. लवणीय (क्षारीय) मृदा सूची-II: 1. चीका/क्ले प्रधान, जल धारण क्षमता सर्वाधिक, स्वतः जुताई गुण 2. पोटाश की प्रचुरता, जल संचयन क्षमता अच्छी, सर्वाधिक उपजाऊ 3. लौह-ऑक्साइड के कारण लाल रंग, सूक्ष्म कण, ह्यूमस की कमी 4. ऊसर/कल्लर/रेह, क्षारीय लवणों की परत, अनुपजाऊ</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C-1,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12263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12/35</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(A-2, B-1, C-3, D-4)। जलोढ़ (कछारी) मृदा नदियों द्वारा निर्मित बारीक कणों वाली मिट्टी है जिसमें पोटाश प्रचुर मात्रा में होता है और यह सर्वाधिक उपजाऊ होती है (A-2)। मध्यम काली मृदा क्ले/चीका प्रधान होती है, जो गीली होने पर फूलती है तथा सूखने पर दरारें पड़ जाती हैं (स्वतः जुताई मृदा) (B-1)। लाल-लोमी मृदा में लौह-ऑक्साइड के बारीक कणों के कारण लाल रंग होता है (C-3)। लवणीय मृदा में क्षारीय लवणों के कारण इसे ऊसर, कल्लर या रेह कहते हैं (D-4)।</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12263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12/35</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अरावली पर्वतमाला के पूर्वी भाग में बनास और उसकी सहायक नदियों के जलप्रवाह क्षेत्र (टोंक, सवाई माधोपुर, भीलवाड़ा) में मुख्यतः कौन-सी मृदा पाई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लाल-लोमी मृदा</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भूरी मृदा (Brown Soil)</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पर्वतीय मृदा</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काली मृदा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46619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13/35</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भूरी मृदा (Brown Soil)</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लाल-लोमी मृदा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पर्वतीय मृदा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 मृदा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भूरी मृदा (Brown Soil) मुख्यतः अरावली पर्वतमाला के पूर्वी भाग में बनास नदी तथा उसकी सहायक नदियों (बेड़च, कोठारी, खारी आदि) के जल ग्रहण क्षेत्र में पाई जाती है। इसका मुख्य विस्तार टोंक, अजमेर, सवाई माधोपुर, भीलवाड़ा, ब्यावर तथा उदयपुर जिलों में है। इस मिट्टी में नाइट्रोजन और फास्फोरस लवणों की कमी होती है, किंतु सही जल प्रबंधन से यह कृषि के लिए उपयुक्त रहती है। लाल-लोमी मृदा दक्षिणी राजस्थान में तथा काली मृदा हाड़ौती में विस्तृत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46619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13/35</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जलोढ़ (कछारी/दुमट) मृदा के संदर्भ में निम्नलिखित कथनों पर विचार कीजिए: A. यह नदियों द्वारा लाई गई बारीक कणों वाली अत्यधिक उपजाऊ मृदा है। B. इसमें पोटाश तत्त्व की अधिकता पाई जाती है, जबकि नाइट्रोजन व ह्यूमस की कमी होती है। C. यह मुख्यतः उत्तरी-पूर्वी जिलों जैसे हनुमानगढ़, जयपुर, दौसा, भरतपुर, डीग, अलवर व धौलपुर में विस्तृत है। D. इस मृदा को स्थानीय भाषा में 'रेगुर मृदा' भी कहा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14/35</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(कथन A, B और C सत्य हैं, जबकि कथन D असत्य है)। कथन D असत्य है क्योंकि 'रेगुर मृदा' काली मिट्टी (Black Soil) का उपनाम है, न कि जलोढ़ मिट्टी का। जलोढ़ (कछारी/दुमट) मृदा राज्य के उत्तरी व पूर्वी भाग में नदियों के मैदानों में पाई जाती है। इसमें पोटाश पर्याप्त मात्रा में होता है लेकिन चूने, फास्फोरस, ह्यूमस व नाइट्रोजन की कमी होती है। यह गेहूं, कपास, सरसों तथा तंबाकू की फसलों के लिए अत्यंत उपयुक्त और उर्वर मृदा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14/35</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दक्षिणी भाग (डूंगरपुर, बांसवाड़ा, उदयपुर व सलूम्बर) में पाई जाने वाली 'लाल लोम' (Red Loam) मृदा के लाल रंग का मुख्य कारण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सोडियम नाइट्रेट का जमाव</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लौह ऑक्साइड (Iron Oxide) कणों की अधिकता</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कैल्शियम कार्बोनेट की विशाल परतें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फास्फेटिक चट्टानों की अनुपस्थिति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5329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15/35</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'अल्फीसोल्स' (Alfisols) मृदा समूह के संदर्भ में निम्नलिखित कथनों पर विचार कीजिए: A. अल्फीसोल्स मृदा मुख्यतः उप-आर्द्र एवं आर्द्र जलवायु क्षेत्रों में पाई जाती है। B. यह मृदा जयपुर, अलवर, भरतपुर, दौसा, टोंक, सवाई माधोपुर, भीलवाड़ा एवं कोटा जिलों में विस्तृत है। C. यह पश्चिमी राजस्थान के थार मरुस्थल में पाई जाने वाली अत्यधिक क्षारीय मृदा है। D. इस मृदा क्षेत्र को सामान्य भाषा में जलोढ़/कछारी मिट्टी का क्षेत्र माना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71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2/35</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लौह ऑक्साइड (Iron Oxide) कणों की अधिकता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सोडियम नाइट्रेट का जमाव</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कैल्शियम कार्बोनेट की विशाल परतें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फास्फेटिक चट्टानों की अनुपस्थिति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लाल दुमट या लाल लोमी (Red Loam) मृदा का निर्माण प्राचीन क्रिस्टलीय तथा कायान्तरित चट्टानों के क्षरण से हुआ है। बारीक कणों वाली इस मिट्टी में लौह ऑक्साइड (Iron Oxide) के यौगिक प्रचुर मात्रा में विद्यमान होते हैं, जिसके कारण इसका रंग लाल दिखाई देता है। इस मिट्टी में फास्फोरस, नाइट्रोजन, कैल्शियम तथा ह्यूमस की कमी होती है। यह दक्षिणी राजस्थान के डूंगरपुर, बांसवाड़ा, उदयपुर, सलूम्बर व चित्तौड़गढ़ के कुछ भागों में पाई जाती है तथा मक्का व कपास की खेती के लिए प्रसिद्ध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5329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15/35</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मृदाओं एवं उनसे संबंधित प्रमुख जिला-युग्मों का सही मिलान कीजिए: सूची-I: सूची-I: A. लाल व पीली मृदा B. मिश्रित लाल व काली मृदा C. पर्वतीय (पहाड़ी) मृदा D. जिप्सीफेरस मृदा सूची-II: 1. बीकानेर 2. सवाई माधोपुर, अजमेर, भीलवाड़ा 3. डूंगरपुर, बांसवाड़ा, भीलवाड़ा 4. उदयपुर, सिरोही, कोटा</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C-3,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968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16/35</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B-3, C-4,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(A-2, B-3, C-4, D-1)। लाल व पीली मृदा सवाई माधोपुर, अजमेर, भीलवाड़ा, सिरोही व राजसमंद में पाई जाती है (A-2)। मिश्रित लाल व काली मृदा मालवा पठार के विस्तार के रूप में डूंगरपुर, बांसवाड़ा, भीलवाड़ा व चित्तौड़गढ़ में मिलती है (B-3)। पर्वतीय मृदा अरावली के पहाड़ी ढालों उदयपुर, सिरोही, अजमेर व कोटा में पाई जाती है (C-4)। जिप्सीफेरस मृदा केवल बीकानेर जिले में पाई जाती है (D-1)।</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968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16/35</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लेटेराइट (Laterite) प्रकार की मिट्टी के संदर्भ में निम्नलिखित कथनों पर विचार कीजिए: A. इसका निर्माण उच्च तापमान, भारी वर्षा एवं तीव्र निक्षालन (Leaching) की प्रक्रिया से होता है। B. यह मिट्टी मुख्य रूप से डूंगरपुर व उदयपुर के मध्य तथा दक्षिणी राजस्थान में पाई जाती है। C. इस मिट्टी में नाइट्रोजन, फास्फोरस तथा पोटाश प्रचुर मात्रा में पाए जाते हैं। D. लौह-ऑक्साइड की उपस्थिति के कारण इस मिट्टी का रंग लाल-भूरा दिखाई देता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8404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17/35</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(कथन A, B एवं D सत्य हैं, कथन C असत्य है)। कथन C असत्य है क्योंकि लेटेराइट मृदा तीव्र निक्षालन (Leaching) का परिणाम होती है, जिसके कारण इसके ऊपरी स्तर से पोषक तत्त्व घुलकर नीचे चले जाते हैं; अतः इसमें नाइट्रोजन, फास्फोरस, कैल्शियम व ह्यूमस की भारी कमी पाई जाती है। इसमें केवल लौह-ऑक्साइड व पोटाश का कुछ अंश रहता है। अत्यधिक निक्षालन के कारण यह भूमि कृषि के लिए बहुत कम उपजाऊ (ऊसर) होती है। यह डूंगरपुर, उदयपुर व राजसमंद के पहाड़ी भागों में पाई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8404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17/35</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हाड़ौती पठार में पाई जाने वाली 'मध्यम काली' (Regur / Kapasi) मृदा के संबंध में कौन-सा कथन 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मरुस्थलीय पवन अपरदन से निर्मित अत्यंत रन्ध्रमय मृदा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 मृदा में जल धारण क्षमता अत्यधिक होती है और सूखने पर इसमें गहरी दरारें पड़ जाती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इसमें कैल्शियम और लौह तत्त्वों का पूर्ण अभाव होता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केवल बाजरा और ज्वार की फसल हेतु उपयुक्त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1839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18/35</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इस मृदा में जल धारण क्षमता अत्यधिक होती है और सूखने पर इसमें गहरी दरारें पड़ जाती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मरुस्थलीय पवन अपरदन से निर्मित अत्यंत रन्ध्रमय मृदा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इसमें कैल्शियम और लौह तत्त्वों का पूर्ण अभाव होता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केवल बाजरा और ज्वार की फसल हेतु उपयुक्त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मध्यम काली मिट्टी (Regur / Kapasi Soil) हाड़ौती क्षेत्र (कोटा, बूँदी, बारां, झालावाड़) में बेसाल्ट लावा के क्षरण से बनी है। इसके कण घने व बारीक (चीका प्रधान) होते हैं, जिससे इसमें लंबे समय तक नमी/जल बनाए रखने की क्षमता होती है। गीली होने पर यह फूल जाती है तथा सूखने पर सिकुड़ने से इसमें गहरी दरारें पड़ जाती हैं, जिसे 'स्वतः जुताई वाली मिट्टी' भी कहते हैं। यह कपास, सोयाबीन व धान की खेती के लिए अत्यधिक उपजाऊ एवं श्रेष्ठ मानी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1839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18/35</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विभिन्न जिलों में विस्तृत 'मिश्रित लाल और काली' एवं 'लाल-पीली' मृदा के संदर्भ में निम्नलिखित कथनों पर विचार कीजिए: A. लाल व पीला रंग लौह-ऑक्साइड के जलयोजन (Hydration) की उच्च मात्रा के कारण होता है। B. लाल-पीली मिट्टी मूँगफली और कपास की खेती के लिए उपयुक्त मानी जाती है। C. मिश्रित लाल और काली मृदा मालवा पठार की काली मिट्टी का ही दक्षिणी राजस्थान में विस्तार है। D. इन दोनों प्रकार की मृदाओं में फास्फोरस, नाइट्रोजन तथा जैविक पदार्थों की प्रचुरता पाई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5275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19/35</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C सत्य हैं, जबकि कथन D असत्य है)। कथन D असत्य है क्योंकि राजस्थान की अधिकांश लाल, पीली तथा मिश्रित लाल-काली मृदाओं में साधारणतया फास्फोरस, नाइट्रोजन, कैल्शियम तथा कार्बनिक पदार्थों (ह्यूमस) की कमी पाई जाती है। ग्रेनाइट, शिस्ट व नीस चट्टानों के विघटन से बनी लाल-पीली मृदा सवाई माधोपुर, भीलवाड़ा, अजमेर व सिरोही में पाई जाती है और जलयोजन के कारण पीली दिखाई देती है। मिश्रित लाल-काली मृदा भीलवाड़ा, चित्तौड़गढ़, बांसवाड़ा व उदयपुर में मक्का व कपास हेतु प्रसिद्ध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5275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19/35</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किस प्रकार की मृदा को स्थानीय भाषा में ऊसर, कल्लर, रेह तथा अल्कलाइन के नाम से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पर्वतीय मृदा</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लवणीय/क्षारीय मृदा (Alkaline Soil)</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लाल लोमी मृदा</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नवीन जलोढ़ मृदा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7106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20/35</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(कथन A, B एवं D सत्य हैं, जबकि कथन C असत्य है)। अल्फीसोल्स मृदा उप-आर्द्र एवं आर्द्र जलवायु प्रदेशों में विकसित होती है और यह पुरानी व नई नदियों द्वारा निर्मित जलोढ़/कछारी मिट्टी का प्रतिनिधित्व करती है। राज्य के पूर्वी व दक्षिणी-पूर्वी जिलों जैसे जयपुर, अलवर, दौसा, भरतपुर, डीग, टोंक, सवाई माधोपुर, भीलवाड़ा, चित्तौड़गढ़, कोटा, बारां, झालावाड़ आदि में अल्फीसोल्स मृदा पाई जाती है। कथन C असत्य है क्योंकि थार मरुस्थल में एरिडीसोल्स और एन्टिसोल्स मृदाएँ पाई जाती हैं, न कि अल्फीसोल्स। अल्फीसोल्स उर्वरता की दृष्टि से काफी समृद्ध होती है और इसमें कृषि उत्पादन उत्तम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71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2/35</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लवणीय/क्षारीय मृदा (Alkaline Soil)</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पर्वतीय मृदा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लाल लोमी मृदा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नवीन जलोढ़ मृदा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लवणीय व क्षारीय मृदा (Alkaline Soil) में सोडियम कार्बोनेट, सोडियम क्लोराइड आदि क्षारीय लवणों की मात्रा अत्यधिक पाई जाती है, जिससे मिट्टी की ऊपरी सतह पर सफ़ेद पपड़ी जम जाती है। इस अनुपजाऊ मृदा को स्थानीय भाषा में ऊसर, कल्लर, रेह, अल्कलाइन या नमकीन मिट्टी कहते हैं। यह मृदा बाड़मेर, बालोतरा, जालोर, श्रीगंगानगर, डीग व भरतपुर जिलों के अत्यधिक सिंचाई वाले या निम्न जल-निकासी वाले क्षेत्रों में पाई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7106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20/35</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कुल भौगोलिक क्षेत्रफल के आधार पर सर्वाधिक बेकार (Waste Land) भूमि का प्रतिशत किस जिले में पाया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 (36.31%)</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राजसमंद (48.91%)</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 (68.34%)</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 (39.15%)</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21/35</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जैसलमेर (68.34%)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 (36.31%)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राजसमंद (48.91%)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 (39.15%)</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राजस्थान में सर्वाधिक बेकार या व्यर्थ भूमि (Waste Land) का प्रतिशत क्षेत्रफल की दृष्टि से जैसलमेर जिले में (68.34%) पाया जाता है। इसके पश्चात क्रमशः राजसमंद (48.91%), बीकानेर (39.15%) तथा उदयपुर (36.31%) जिलों का स्थान आता है। जैसलमेर में अत्यधिक शुष्कता, रेतीले टीलों का विस्तार और चट्टानी मरुस्थल (हमादा) होने के कारण व्यर्थ भूमि का अनुपात सबसे अधिक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21/35</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मृदा स्वास्थ्य एवं पोषक तत्त्वों के संदर्भ में निम्नलिखित कथनों पर विचार कीजिए: A. सामान्य उपजाऊ मृदा का pH मान 6.5 से 7.5 के मध्य होता है। B. pH मान 7 से अधिक होने पर मृदा क्षारीय/लवणीय तथा 6.5 से कम होने पर अम्लीय कहलाती है। C. पोटाश और फास्फोरस मृदा के मुख्य (प्राथमिक) पोषक तत्त्वों के उदाहरण हैं। D. बोरोन, जस्ता (Zinc), ताँबा (Copper) एवं मैंगनीज मृदा के सूक्ष्म/द्वितीयक पोषक तत्त्व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5816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22/35</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(सभी कथन A, B, C एवं D सत्य हैं)। सामान्य संतुलित मृदा का pH मान 6.5 से 7.5 होता है। जब pH 7 से अधिक होता है तो मृदा क्षारीय या लवणीय कहलाती है तथा जब 6.5 से कम होता है तो अम्लीय (चूने की कमी) कहलाती है। मृदा के प्राथमिक/मुख्य पोषक तत्त्व नाइट्रोजन, फास्फोरस, पोटाश व कार्बनिक सल्फर हैं। जबकि बोरोन, मैंगनीज, जस्ता, ताँबा व लोहा सूक्ष्म/द्वितीयक पोषक तत्त्वों की श्रेणी में आते हैं। परीक्षा में पोटाश को मुख्य तत्त्व माना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5816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22/35</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पश्चिमी राजस्थान की मिट्टी में क्षारीयता एवं खारेपन की समस्या का दीर्घकालीन समाधान करने हेतु किस खनिज का उपयोग किया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रॉक फास्फेट</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जिप्सम (Gypsum)</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घिया पत्थर (Talc)</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कैल्साइट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90172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23/35</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जिप्सम (Gypsum)</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रॉक फास्फेट</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घिया पत्थर (Talc)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कैल्साइट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राजस्थान के पश्चिमी भाग में कम वर्षा व उच्च वाष्पीकरण के कारण कोशिकाओं द्वारा नीचे का लवण ऊपर आकर जम जाता है (केशिका कर्षण क्रिया/Capillary action)। मिट्टी में खारापन एवं क्षारीयता की समस्या का दीर्घकालीन उपचार करने के लिए जिप्सम (Gypsum) का प्रयोग किया जाता है। जिप्सम सोडियम को विस्थापित कर मिट्टी की संरचना में सुधार करता है। नागौर, बीकानेर व बाड़मेर में जिप्सम के विशाल भंडार पाए जाते हैं। अम्लीय मृदा के उपचार हेतु चूने (Lime) या रॉक फास्फेट का प्रयोग किया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90172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23/35</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'सेम' (जलभराव/Waterlogging) की पारिस्थितिकीय समस्या के संदर्भ में निम्नलिखित कथनों पर विचार कीजिए: A. 'सेम' की समस्या धरातल पर जलभराव के कारण दलदली स्थितियाँ उत्पन्न होने से संबंधित है। B. इंदिरा गांधी नहर क्षेत्र में 'सेम' का मुख्य कारण नहर के तल के नीचे कठोर चट्टानों की उपस्थिति है। C. राजस्थान में श्रीगंगानगर तथा हनुमानगढ़ जिले सेम समस्या से सर्वाधिक भीषणतम प्रभावित हैं। D. हनुमानगढ़ जिले का 'बड़ोपल' गाँव सेम समस्या से अत्यधिक प्रभावित प्रसिद्ध क्षेत्र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2452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24/35</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(सभी कथन A, B, C एवं D सत्य हैं)। 'सेम' (Sem) इंदिरा गांधी नहर व चम्बल सिंचित क्षेत्रों में जल रिसाव व अत्यधिक सिंचाई के कारण उत्पन्न दलदली व लवणीय पारिस्थितिकीय समस्या है। नहर के नीचे कठोर जिप्सम/चट्टानी परत होने से पानी नीचे जाने के बजाय आसपास फैलता है, जिससे भूमिगत लवण केशिका आकर्षण द्वारा सतह पर जमा हो जाते हैं। हनुमानगढ़ का 'बड़ोपल' गाँव इससे सर्वाधिक प्रभावित है। चम्बल सिंचित क्षेत्र में सेम दूर करने हेतु 1992-93 में कनाडा के सहयोग से 'राजाड परियोजना' चलाई गई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2452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24/35</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नागौर एवं अजमेर जिलों के मध्य स्थित 'कुबड़पट्टी' (बांका पट्टी) का मुख्य कारण पेयजल में किस तत्त्व की अत्यधिक मात्रा होना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आर्सेनिक</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फ्लोराइड (Fluoride)</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नाइट्रेट</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कैल्शियम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5888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25/35</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USDA वैज्ञानिक वर्गीकरण के तहत राजस्थान के मृदा समूहों तथा उनके प्रमुख विस्तार क्षेत्रों का सुमेल कीजिए: सूची-I: सूची-I: A. एन्टिसोल्स (Entisols) B. वर्टीसोल्स (Vertisols) C. इनसेप्टीसोल्स (Inceptisols) D. एरिडीसोल्स (Aridisols) सूची-II: 1. हाड़ौती पठार (झालावाड़, कोटा, बूँदी, बारां) 2. पश्चिमी राजस्थान का शुष्क रेगिस्तानी क्षेत्र 3. अर्द्ध-शुष्क क्षेत्र (चूरू, सीकर, झुंझुनूं, नागौर) 4. अरावली पर्वतीय क्षेत्र (सिरोही, पाली, राजसमंद, उदयपुर)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065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3/35</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फ्लोराइड (Fluoride)</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आर्सेनिक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नाइट्रेट</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कैल्शियम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नागौर, डीडवाना-कुचामन एवं अजमेर जिलों के मध्य एक भूगर्भीय जल पट्टी फैली हुई है, जिसे 'बांका पट्टी' या 'कुबड़पट्टी' कहते हैं। यहाँ के जल में फ्लोराइड की मात्रा अत्यधिक (सुरक्षित सीमा से कई गुना अधिक) पाई जाती है। लगातार फ्लोराइड युक्त जल पीने से निवासियों में 'फ्लोरोसिस' रोग हो जाता है, जिससे हड्डियाँ टेढ़ी हो जाती हैं और कमर झुक जाती है (कुबड़ापन)। नागौर का जायल क्षेत्र फ्लोराइड युक्त जल के लिए विशेष रूप से प्रसिद्ध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5888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25/35</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मृदा क्षरण, उसके प्रकार और उससे प्रभावित मुख्य क्षेत्रों का सही मिलान कीजिए: सूची-I: सूची-I: A. अवनालिका अपरदन (Gully Erosion) B. वायु अपरदन (Wind Erosion) C. चादरी अपरदन (Sheet Erosion) D. जलभराव (Sem) सूची-II: 1. जैसलमेर, बाड़मेर, बीकानेर (पश्चिमी मरुस्थल) 2. सिरोही, राजसमंद (अरावली पर्वतीय ढाल) 3. कोटा, करौली, धौलपुर, सवाई माधोपुर (चम्बल बेसिन) 4. हनुमानगढ़, श्रीगंगानगर (इग्नप कमान क्षेत्र)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9323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26/35</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C-2,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(A-3, B-1, C-2, D-4)। अवनालिका अपरदन चम्बल नदी क्षेत्र (कोटा, करौली, धौलपुर, सवाई माधोपुर) में सर्वाधिक होता है जिससे खड्ड व बीहड़ बनते हैं (A-3)। वायु अपरदन राजस्थान के सर्वाधिक भू-भाग (पश्चिमी मरुस्थलीय जिलों जैसलमेर, बाड़मेर, बीकानेर) में हवाओं द्वारा होता है (B-1)। चादरी अपरदन वर्षा के जल द्वारा मिट्टी की ऊपरी परत का बहना है जो सिरोही व राजसमंद के पर्वतीय ढालों पर होता है (C-2)। जलभराव/सेम हनुमानगढ़ व श्रीगंगानगर में होता है (D-4)।</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9323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26/35</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मृदा अपरदन एवं मृदा संरक्षण उपायों के संदर्भ में निम्नलिखित कथनों पर विचार कीजिए: A. मृदा अपरदन को 'कृषि का क्षय रोग' तथा 'रेंगती हुई मृत्यु' (Creeping Death) भी कहा जाता है। B. रासायनिक उर्वरकों के उपयोग में अत्यधिक वृद्धि करने से मृदा अपरदन पूर्णतः रुक जाता है। C. फसल चक्र (Crop Rotation), पट्टियों में खेती (Strip Cropping) तथा समोच्च रेखीय जुताई मृदा संरक्षण के प्रभावी उपाय हैं। D. अतिचारण (Overgrazing) व निर्वनीकरण राजस्थान में मृदा क्षरण के मुख्य मानवीय कारण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2759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27/35</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(कथन A, C एवं D सत्य हैं, जबकि कथन B असत्य है)। कथन B असत्य है क्योंकि रासायनिक उर्वरकों का अत्यधिक उपयोग मृदा के स्वास्थ्य को नुकसान पहुँचाता है और उसके जैविक संरचना को नष्ट कर अपरदन व रासायनिक विषाक्तता को बढ़ाता है, न कि उसे रोकता है। मृदा अपरदन से उपजाऊ परत नष्ट होती है, इसलिए इसे 'रेंगती हुई मृत्यु' कहते हैं। वृक्षारोपण, नियंत्रित पशुचारण, फसल आवर्तन तथा समोच्च जुताई मृदा संरक्षण के मुख्य साधन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2759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27/35</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चम्बल नदी बेसिन में अवनालिका अपरदन (Gully Erosion) के कारण बनी गहरी घाटियों और खड्डों वाली भूमि को क्या कहा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बांका पट्टी</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उत्खात भूमि (Badland Topography / बीहड़)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समतल मैदान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डेक्कन लावा पठार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28/35</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उत्खात भूमि (Badland Topography / बीहड़)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 पट्टी</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समतल मैदान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डेक्कन लावा पठार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चम्बल नदी तथा उसकी सहायक नदियों द्वारा तीव्र जल प्रवाह से मिट्टी का गहरा कटाव होता है, जिससे पतली नालियाँ गहरी अवनालिकाओं (Gullies) में बदल जाती हैं। इस प्रक्रिया से निर्मित 5 से 30 मीटर गहरे खड्डों एवं विषम घाटियों वाली उबड़-खाबड़ स्थलाकृति को 'उत्खात भूमि' (Badland Topography) या 'बीहड़ भूमि' (Ravine Lands) कहा जाता है। स्थानीय भाषा में इन खड्डों को 'खादर' भी कहते हैं। सवाई माधोपुर, करौली, धौलपुर तथा कोटा जिलों में बीहड़ भूमि का सर्वाधिक विस्तार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28/35</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अपवाह तंत्र के वर्गीकरण एवं उनके प्रतिशत अंश का सही मिलान कीजिए: सूची-I: सूची-I: A. आंतरिक प्रवाह तंत्र (Inland Drainage) B. बंगाल की खाड़ी अपवाह तंत्र (Bay of Bengal) C. अरब सागरीय अपवाह तंत्र (Arabian Sea) D. घग्घर बेसिन विस्तार सूची-II: 1. लगभग 24% 2. लगभग 60% 3. हनुमानगढ़ एवं श्रीगंगानगर 4. लगभग 16%</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6304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29/35</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(A-2, B-1, C-4, D-3)। प्रकृति व दिशा के आधार पर राजस्थान के अपवाह तंत्र को तीन भागों में बाँटा गया है: आंतरिक प्रवाह तंत्र राज्य का सबसे बड़ा अपवाह तंत्र है जो लगभग 60% भाग पर विस्तृत है (A-2)। बंगाल की खाड़ी में जल ले जाने वाली नदियाँ (चम्बल, बनास आदि) लगभग 24% भाग पर हैं (B-1)। अरब सागर में गिरने वाली नदियाँ (लूनी, माही, सोम, जाखम) लगभग 16% भाग पर हैं (C-4)। घग्घर नदी का बेसिन मुख्यतः हनुमानगढ़ व श्रीगंगानगर जिलों में फैला हुआ है (D-3)।</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6304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29/35</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कौन-सी नदी राजस्थान के आंतरिक अपवाह तंत्र (Inland Drainage System) की नदी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कांतली नदी</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काकनी (कांकणी) नदी</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जाखम नदी</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साबी नदी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0659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30/35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(A-2, B-1, C-4, D-3)। एन्टिसोल्स (Entisols) सम्पूर्ण पश्चिमी राजस्थान के मरुस्थलीय शुष्क क्षेत्र में पाई जाने वाली मिट्टी है जो भिन्न-भिन्न जलवायुवीय दशाओं में पाई जा सकती है (A-2)। वर्टीसोल्स (Vertisols) अत्यधिक क्ले युक्त काली मिट्टी है जो दक्षिणी-पूर्वी हाड़ौती क्षेत्र झालावाड़, कोटा, बूँदी एवं बारां में विस्तृत है (B-1)। इनसेप्टीसोल्स (Inceptisols) पथरीली मृदा का क्षेत्र है जो शुष्क जलवायु में कभी नहीं पाई जाती, यह अरावली के ढालों सिरोही, पाली, राजसमंद, उदयपुर व भीलवाड़ा में पाई जाती है (C-4)। एरिडीसोल्स (Aridisols) अर्द्ध-शुष्क जलवायु के चूरू, सीकर, झुंझुनूं, नागौर आदि में पाई जाती है (D-3)।</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065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3/35</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जाखम नदी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कांतली नदी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काकनी (कांकणी) नदी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साबी नदी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जाखम नदी आंतरिक अपवाह तंत्र की नदी नहीं है; यह माही नदी की सहायक नदी है जो अपना जल सोम-माही संगम (वेणेश्वर) के माध्यम से अंततः अरब सागर में ले जाती है। राजस्थान की आंतरिक अपवाह नदियाँ वे नदियाँ हैं जो किसी समुद्र तक नहीं पहुँचतीं और अपने प्रवाह क्षेत्र में ही विलुप्त हो जाती हैं, जैसे- घग्घर, कांतली, काकनी (कांकणी/मसूरदी), साबी, रूपारेल, मंथा, रूपनगढ़, लिक, खांडेल आदि।</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0659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30/35</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घग्घर (Ghaggar) नदी के संदर्भ में निम्नलिखित कथनों पर विचार कीजिए: A. इसका उद्गम हिमाचल प्रदेश की शिवालिक पहाड़ियों (कालका माता मंदिर) से होता है। B. यह राजस्थान में टिब्बी तहसील के तलवाड़ा गाँव (हनुमानगढ़) से प्रवेश करती है। C. राजस्थान में इसके बहाव क्षेत्र को 'नाली' या 'पाट' कहा जाता है। D. बाढ़ के उफान के समय इसका जल अंतिम स्थान 'फोर्ट अब्बास' (पाकिस्तान) तक पहुँच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65014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31/35</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(सभी कथन A, B, C एवं D सत्य हैं)। घग्घर नदी प्राचीन वैदिक सरस्वती/द्वैषवती नदी का अवशेष मानी जाती है। यह शिवालिक पहाड़ियों से निकलकर हरियाणा होते हुए हनुमानगढ़ की टिब्बी तहसील में प्रवेश करती है। राजस्थान में इसका प्रवाह क्षेत्र 'नाली' या 'पाट' कहलाता है तथा सामान्यतः यह भटनेर के पास विलुप्त हो जाती है। अत्यधिक बाढ़ आने पर इसका जल पाकिस्तान के बहावलपुर स्थित 'फोर्ट अब्बास' तक चला जाता है, जहाँ इसके प्रवाह क्षेत्र को 'हकरा' कहते हैं। हनुमानगढ़ की तलवाड़ा झील इसी नदी पर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65014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31/35</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घग्घर नदी का प्रवाह क्षेत्र राजस्थान में स्थानीय भाषा में किस नाम से जाना जाता है तथा पाकिस्तान में इसका अंतिम स्थान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नाली/पाट तथा फोर्ट अब्बास</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खादर तथा बहावलपुर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कुबड़पट्टी तथा कराची</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छप्पन बेसिन तथा तलवाड़ा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99370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32/35</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नाली/पाट तथा फोर्ट अब्बास</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खादर तथा बहावलपुर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कुबड़पट्टी तथा कराची</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छप्पन बेसिन तथा तलवाड़ा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घग्घर नदी का राजस्थान (हनुमानगढ़ व श्रीगंगानगर) में स्थित पेटे/प्रवाह क्षेत्र स्थानीय भाषा में 'नाली' या 'पाट' कहलाता है। जब नदी में उफान आता है तो इसका पानी पाकिस्तान में प्रवेश कर जाता है, जहाँ इसके प्रवाह क्षेत्र को 'हकरा' कहा जाता है और इसका अंतिम छोर/स्थान 'फोर्ट अब्बास' (बहावलपुर, पाकिस्तान) है। खादर चम्बल के खड्डों को कहते हैं तथा कुबड़पट्टी फ्लोराइड प्रभावित क्षेत्र को कहते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99370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32/35</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आंतरिक प्रवाह की प्रमुख नदियों तथा उनके उद्गम/प्रवाह स्थलों का मिलान कीजिए: सूची-I: सूची-I: A. कांतली नदी B. काकनी (कांकणी) नदी C. साबी नदी D. मंथा (मेढ़ा) नदी सूची-II: 1. कोटड़ी गाँव (जैसलमेर) 2. सेवर की पहाड़ियाँ (जयपुर) 3. खंडेला की पहाड़ियाँ (सीकर) 4. मनोहरपुर (जयपुर) से सांभर झील</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372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33/35</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C-2,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(A-3, B-1, C-2, D-4)। कांतली नदी सीकर की खंडेला पहाड़ियों से निकलकर झुंझुनूं को दो भागों में काटते हुए चूरू की सीमा पर समाप्त होती है (A-3)। काकनी (कांकणी/मसूरदी) नदी जैसलमेर के कोटड़ी गाँव से निकलती है और बुझ झील का निर्माण करती है (B-1)। साबी नदी जयपुर की सेवर पहाड़ियों से निकलकर हरियाणा के गुड़गांव (गुरुग्राम) की पटौदी तहसील में विलुप्त होती है (C-2)। मंथा नदी मनोहरपुर (जयपुर) से निकलकर उत्तर दिशा से सांभर झील में गिरती है (D-4)।</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372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33/35</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नदियाँ एवं उनके उपनामों के संदर्भ में निम्नलिखित कथनों पर विचार कीजिए: A. घग्घर नदी को 'मृत नदी', 'नट नदी', 'सोतर नदी' तथा 'सरस्वती नदी' के उपनामों से जाना जाता है। B. काकनी नदी को स्थानीय भाषा में 'मसूरदी नदी' भी कहा जाता है। C. कांतली नदी राजस्थान में पूर्णतः बहने वाली आंतरिक अपवाह की सबसे लंबी नदी है। D. घग्घर नदी हिमालय से राजस्थान में आने वाली एकमात्र नदी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68080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34/35</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(सभी कथन A, B, C एवं D सत्य हैं)। घग्घर नदी को मृत नदी (Dead River), नट, सोतर व प्राचीन द्वैषवती/सरस्वती कहा जाता है। जैसलमेर की छोटी काकनी नदी को 'मसूरदी' कहते हैं। कांतली नदी (100 किमी) पूर्णतः राजस्थान राज्य के भीतर बहने वाली आंतरिक अपवाह की सबसे लंबी नदी है (जबकि कुल लंबाई की दृष्टि से घग्घर सबसे लंबी आंतरिक नदी है)। घग्घर नदी हिमालय की शिवालिक श्रेणियों से निकलकर राजस्थान में आने वाली एकमात्र नदी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68080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34/35</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एकमात्र ऐसी नदी कौन-सी है जो उत्तर दिशा से राज्य में प्रवेश करती है तथा इसे 'मृत नदी' की उपमा दी गई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चम्बल नदी</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माही नदी</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घग्घर नदी</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कांतली नदी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35/35</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दक्षिणी-पूर्वी हाड़ौती क्षेत्र (झालावाड़, कोटा, बूँदी, बारां) में वैज्ञानिक पद्धति के अनुसार मुख्यतः किस प्रकार की मृदा पाई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एरिडीसोल्स (Aridisols)</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अल्फीसोल्स (Alfisols)</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वर्टीसोल्स (Vertisols)</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इनसेप्टीसोल्स (Inceptisols)</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37421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4/35</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घग्घर नदी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चम्बल नदी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 नदी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कांतली नदी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घग्घर नदी राजस्थान की एकमात्र नदी है जो उत्तर दिशा से राज्य (हनुमानगढ़ जिले) में प्रवेश करती है। इसे 'मृत नदी' (Dead River) की उपमा दी गई है क्योंकि इसका प्रवाह अक्सर वर्षा काल के अलावा सूखा रहता है और यह राजस्थान के मैदानी भाग में ही समाप्त हो जाती है। चम्बल व माही नदियाँ दक्षिण दिशा से राजस्थान में प्रवेश करती हैं, जबकि कांतली नदी सीकर (अरावली) से ही उद्गमित होती है। घग्घर नदी के मुहाने पर प्रसिद्ध कालीबंगा एवं पीलीबंगा सभ्यताएँ विकसित हुई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35/35</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वर्टीसोल्स (Vertisols)</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एरिडीसोल्स (Aridisols)</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अल्फीसोल्स (Alfisols)</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इनसेप्टीसोल्स (Inceptisols)</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वैज्ञानिक वर्गीकरण के तहत वर्टीसोल्स (Vertisols) मृदा में अत्यधिक क्ले (Clay) की मात्रा पाई जाती है, जिसके कारण इसमें जल धारण क्षमता अत्यधिक होती है। यह मृदा आर्द्र तथा अति-आर्द्र जलवायु क्षेत्रों में पाई जाती है और राजस्थान के दक्षिणी-पूर्वी हाड़ौती पठार के झालावाड़, कोटा, बूँदी एवं बारां जिलों के अधिकांश भागों में विस्तृत है। एरिडीसोल्स शुष्क पश्चिमी राजस्थान में, अल्फीसोल्स पूर्वी मैदानी भागों में तथा इनसेप्टीसोल्स अरावली पर्वतीय ढालों (सिरोही, पाली, उदयपुर) में पाई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37421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4/35</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मृदा के वैज्ञानिक वर्गीकरण के संबंध में निम्नलिखित कथनों पर विचार कीजिए: A. राजस्थान के लगभग दो-तिहाई भू-भाग पर एरिडीसोल्स और एन्टिसोल्स मृदा पाई जाती है। B. इनसेप्टीसोल्स मृदा राजस्थान के अत्यधिक शुष्क जलवायु वाले जैसलमेर और बाड़मेर जिलों में प्रधानता से पाई जाती है। C. एन्टिसोल समूह के दो प्रमुख उप-मृदाकण सामेन्ट्स (Psamments) और फ्लूवेन्ट्स (Fluvents) हैं। D. वर्टीसोल्स मृदा बेसाल्ट लावा के अपरदन से निर्मित अत्यधिक उत्पादक काली मिट्टी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71776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5/35</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