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नामकरण एवं ऐतिहासिक संदर्भ से संबंधित निम्नलिखित कथनों पर विचार कीजिए: A. वैदिक काल (ऋग्वेद) में राजस्थान क्षेत्र को 'ब्रह्मवर्त' कहा गया था, जो आर्यों की पवित्र सांस्कृतिक भूमि मानी जाती थी। B. वाल्मीकि रामायण तथा महाभारत ग्रंथ में इस दुर्गम मरुस्थलीय भूभाग के लिए 'मरुकांतार' शब्द का प्रयोग मिलता है। C. जॉर्ज थॉमस ने वर्ष 1800 ई. में 'राजपूताना' शब्द का सर्वप्रथम लिखित प्रयोग अपनी पुस्तक में किया था। D. कर्नल जेम्स टॉड ने 1829 ई. में अपनी पुस्तक में इस क्षेत्र के लिए पहली बार लिखित रूप में 'राजस्थान' शब्द का प्रयोग किया।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B-3, C-4, D-1) है। राजस्थान का अरावली पर्वतीय प्रदेश तथा हाड़ौती का पठार भूगर्भीय दृष्टि से गोंडवाना लैंड के अवशेष हैं और भारत के प्रायद्वीपीय पठार के भाग माने जाते हैं। वहीं दूसरी ओर थार का मरुस्थल तथा पूर्वी मैदानी प्रदेश टेथिस सागर में नदियों द्वारा जमा किए गए अवसादों से निर्मित हुए हैं और ये भारत के उत्तर के विशाल मैदान के भाग हैं। भूगर्भीय प्राचीनता की दृष्टि से अरावली सबसे प्राचीन तथा पूर्वी मैदानी प्रदेश सबसे नवीन भौगोलिक रचना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177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भूगर्भीय उत्पत्ति एवं कालक्रम के आधार पर राजस्थान के भौतिक प्रदेशों की प्राचीनता का सही क्रम (सबसे प्राचीन से सबसे नवीन)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अरावली पर्वत → हाड़ौती का पठार → थार का मरुस्थल → पूर्वी मैदानी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थार का मरुस्थल → पूर्वी मैदानी प्रदेश → अरावली पर्वत → हाड़ौती का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हाड़ौती का पठार → अरावली पर्वत → पूर्वी मैदानी प्रदेश → थार का मरुस्थल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अरावली पर्वत → थार का मरुस्थल → हाड़ौती का पठार → पूर्वी मैदानी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613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अरावली पर्वत → हाड़ौती का पठार → थार का मरुस्थल → पूर्वी मैदानी प्रदेश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थार का मरुस्थल → पूर्वी मैदानी प्रदेश → अरावली पर्वत → हाड़ौती का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हाड़ौती का पठार → अरावली पर्वत → पूर्वी मैदानी प्रदेश → थार का मरुस्थल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पर्वत → थार का मरुस्थल → हाड़ौती का पठार → पूर्वी मैदानी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राजस्थान की भौगोलिक संरचनाओं के निर्माण के कालक्रमानुसार सबसे प्राचीन रचना अरावली पर्वतीय प्रदेश है जो प्राक्-कैम्ब्रियन काल में गोंडवाना लैंड से निर्मित हुई। इसके बाद गोंडवाना लैंड के भाग के रूप में हाड़ौती (दक्षिण-पूर्वी) पठार का निर्माण हुआ। तृतीय चरण में टेथिस सागर के अवसादों के सूखने से थार का मरुस्थल अस्तित्व में आया, तथा सबसे अंत में नदियों के जलोढ़ निक्षेपण से पूर्वी मैदानी प्रदेश का निर्माण हुआ जो सबसे नवीन भौगोलिक इकाई है। अतः प्राचीनता का सही क्रम अरावली पर्वत → हाड़ौती का पठार → थार का मरुस्थल → पूर्वी मैदानी प्रदेश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613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1947 में स्वतंत्रता के समय राजस्थान की राजनीतिक व प्रशासनिक स्थिति के संबंध में निम्नलिखित कथनों पर विचार कीजिए: A. स्वतंत्रता के समय राजस्थान क्षेत्र कुल 19 देशी रियासतों में विभाजित था। B. इस क्षेत्र में 3 ठिकाने स्थित थे - लावा, कुशलगढ़ तथा नीमराणा। C. अजमेर-मेरवाड़ा ब्रिटिश भारत के अधीन सीधा शासित एकमात्र केंद्रशासित प्रदेश (Chief Commissioner's Province) था। D. भारतीय स्वतंत्रता के समय रियासती विभाग (States Department) के अध्यक्ष सरदार वल्लभभाई पटेल एवं सचिव वी.पी. मेनन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7/35</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स्वतंत्रता प्राप्ति के समय (August 1947) वर्तमान राजस्थान का संपूर्ण भूभाग एक एकीकृत राज्य न होकर 19 देशी रियासतों (जैसे जयपुर, जोधपुर, बीकानेर, उदयपुर आदि), 3 गैर-सलामी ठिकानों (लावा, कुशलगढ़ व नीमराणा) तथा 1 अजमेर-मेरवाड़ा नाम के केंद्रशासित क्षेत्र में बंटा हुआ था। भारत सरकार ने रियासतों के विलय हेतु रियासती विभाग की स्थापना की जिसके अध्यक्ष लौह पुरुष सरदार वल्लभभाई पटेल और सचिव वी.पी. मेनन थे। इन दोनों नेताओं के दूरदर्शी प्रयासों से ही 7 चरणों में राजस्थान का एकीकरण संपन्न हुआ।</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एकीकरण के विभिन्न चरणों का उनके संघ के नाम एवं गठन की तिथियों से सही मिलान कीजिए: सूची-I: सूची-I: A. प्रथम चरण (I) B. चतुर्थ चरण (IV) C. पंचम चरण (V) D. सप्तम चरण (VII) सूची-II: 1. वृहद् राजस्थान (30 मार्च 1949) 2. वर्तमान राजस्थान (1 नवंबर 1956) 3. मत्स्य संघ (18 मार्च 1948) 4. संयुक्त वृहद् राजस्थान (15 मई 1949)</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484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B-1, C-4, D-2) है। राजस्थान का एकीकरण कुल 7 चरणों में 18 मार्च 1948 से 1 नवंबर 1956 तक (8 वर्ष 7 माह 14 दिन) में पूर्ण हुआ। प्रथम चरण 18 मार्च 1948 को 'मत्स्य संघ' (अलवर, भरतपुर, धौलपुर, करौली) के रूप में गठित हुआ। चतुर्थ चरण 30 मार्च 1949 को जयपुर, जोधपुर, जैसलमेर व बीकानेर रियासतों के विलय से 'वृहद् राजस्थान' बना। पंचम चरण 15 मई 1949 को डॉ. शंकरदेव राय समिति की सिफारिश पर मत्स्य संघ के वृहद् राजस्थान में विलय से 'संयुक्त वृहद् राजस्थान' बना। अंतिम/सप्तम चरण 1 नवंबर 1956 को आबू-देलवाड़ा, अजमेर-मेरवाड़ा व सुनेल टप्पा के विलय से पूर्ण हुआ।</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484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दिवस' एवं एकीकरण के चतुर्थ चरण (30 मार्च 1949) से संबंधित निम्नलिखित कथनों पर विचार कीजिए: A. 30 मार्च 1949 को संयुक्त राजस्थान में जयपुर, जोधपुर, जैसलमेर और बीकानेर जैसी चार बड़ी रियासतों का विलय हुआ था। B. इस चरण का नाम 'वृहद् राजस्थान' रखा गया तथा जयपुर को राज्य की प्रशासनिक राजधानी बनाया गया। C. इसी ऐतिहासिक विलय के उपलक्ष्य में प्रतिवर्ष 30 मार्च को 'राजस्थान दिवस' के रूप में मनाया जाता है। D. वृहद् राजस्थान संघ का उद्घाटन पंडित जवाहरलाल नेहरू द्वारा कोटा में किया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919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क्योंकि कथन A, B और C सत्य हैं जबकि कथन D असत्य है। 30 मार्च 1949 को वृहद् राजस्थान का उद्घाटन भारत के गृहमंत्री सरदार वल्लभभाई पटेल द्वारा जयपुर में किया गया था, न कि पंडित जवाहरलाल नेहरू द्वारा कोटा में। पंडित नेहरू ने तृतीय चरण (संयुक्त राजस्थान - 18 अप्रैल 1948) का उद्घाटन उदयपुर में किया था। 30 मार्च 1949 को जयपुर, जोधपुर, जैसलमेर व बीकानेर जैसी विशाल रियासतों का विलय एकीकरण का सबसे निर्णायक कदम था, इसलिए 30 मार्च को राजस्थान दिवस घोषित किया गया। अतः कथन D गलत होने से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919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9/35</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1 नवंबर 1956 को संपन्न हुए राजस्थान एकीकरण के अंतिम (सप्तम) चरण के संदर्भ में निम्नलिखित में से कौन-सा क्षेत्रीय फेरबदल सही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अजमेर-मेरवाड़ा, सिरोही की आबू-देलवाड़ा तहसील एवं मध्यप्रदेश का सुनेल टप्पा राजस्थान में शामिल किए गए तथा राजस्थान का सिरोंज क्षेत्र मध्यप्रदेश को सौंपा गया।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केवल अजमेर-मेरवाड़ा का विलय हुआ तथा कोई भी क्षेत्र मध्यप्रदेश को नहीं दिया गया।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मत्स्य संघ का संपूर्ण विलय हुआ तथा जयपुर को मध्यप्रदेश में स्थानांतरित किया गया।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सिरोही का आबू-देलवाड़ा क्षेत्र गुजरात को दिया गया तथा झालावाड़ को अजमेर में मिलाया गया।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क्योंकि कथन A, B और D पूर्णतः सत्य हैं जबकि कथन C असत्य है। जॉर्ज थॉमस ने वर्ष 1800 ई. में 'राजपूताना' शब्द का सर्वप्रथम मौखिक (verbal) प्रयोग किया था, न कि लिखित प्रयोग। 'राजपूताना' शब्द का प्रथम लिखित प्रयोग विलियम फ्रेंकलिन ने 1805 ई. में अपनी पुस्तक 'मैलिट्री मेमोायर्स ऑफ मिस्टर जॉर्ज थॉमस' में किया था। ऋग्वेद में इस क्षेत्र को 'ब्रह्मवर्त' तथा रामायण व महाभारत काल में 'मरुकांतार' कहा गया। कर्नल जेम्स टॉड ने 1829 ई. में अपनी पुस्तक 'द एनाल्स एंड एंटीक्विटीज ऑफ राजस्थान' में पहली बार लिखित रूप में 'राजस्थान', 'रजवाड़ा' तथा 'रायथान' शब्दों का प्रयोग किया था। इसलिए कथन C गलत होने के कारण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अजमेर-मेरवाड़ा, सिरोही की आबू-देलवाड़ा तहसील एवं मध्यप्रदेश का सुनेल टप्पा राजस्थान में शामिल किए गए तथा राजस्थान का सिरोंज क्षेत्र मध्यप्रदेश को सौंपा गया।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केवल अजमेर-मेरवाड़ा का विलय हुआ तथा कोई भी क्षेत्र मध्यप्रदेश को नहीं दिया गया।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मत्स्य संघ का संपूर्ण विलय हुआ तथा जयपुर को मध्यप्रदेश में स्थानांतरित किया गया।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सिरोही का आबू-देलवाड़ा क्षेत्र गुजरात को दिया गया तथा झालावाड़ को अजमेर में मिलाया गया।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1 नवंबर 1956 को राज्य पुनर्गठन आयोग (फ़ज़ल अली आयोग) की सिफारिशों के तहत एकीकरण का 7वाँ एवं अंतिम चरण पूरा हुआ। इस चरण में केंद्रशासित प्रदेश अजमेर-मेरवाड़ा, सिरोही रियासत का आबू-देलवाड़ा क्षेत्र, तथा मध्यप्रदेश के मंदसौर जिले का 'सुनेल टप्पा' गाँव राजस्थान में मिलाए गए। इसके बदले में राजस्थान के झालावाड़ जिले का 'सिरोंज' क्षेत्र मध्यप्रदेश में स्थानांतरित कर दिया गया। पुनर्गठन के समय राजस्थान में 5 संभाग तथा 26 जिले अस्तित्व में आए।</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10/35</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नवगठित जिलों (27वें से 33वें) का उनके गठन की तिथि एवं मूल जिले से मिलान कीजिए: सूची-I: सूची-I: A. 27वाँ जिला - धौलपुर B. 28वाँ, 29वाँ, 30वाँ जिला - बारां, दौसा, राजसमंद C. 31वाँ जिला - हनुमानगढ़ D. 33वाँ जिला - प्रतापगढ़ सूची-II: 1. 26 जनवरी 2008 (उदयपुर, चित्तौड़गढ़, बांसवाड़ा से) 2. 12 जुलाई 1994 (श्रीगंगानगर से) 3. 15 अप्रैल 1982 (भरतपुर से) 4. 10 अप्रैल 1991 (कोटा, जयपुर, उदयपुर 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790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11/35</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B-4, C-2, D-1) है। 1956 में 26 जिले बनने के बाद 27वाँ जिला धौलपुर 15 अप्रैल 1982 को भरतपुर से अलग होकर बना। 10 अप्रैल 1991 को एक साथ तीन नए जिले बने - बारां (कोटा से), दौसा (जयपुर से) तथा राजसमंद (उदयपुर से)। 31वाँ जिला हनुमानगढ़ 12 जुलाई 1994 को श्रीगंगानगर से अलग हुआ। 32वाँ जिला करौली 19 जुलाई 1997 को सवाई माधोपुर से बना। 33वाँ जिला प्रतापगढ़ 26 जनवरी 2008 को परमेशचंद समिति की सिफारिश पर उदयपुर, चित्तौड़गढ़ तथा बांसवाड़ा के क्षेत्रों को मिलाकर गठित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790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हालिया (2023-2024) जिला एवं संभागीय पुनर्गठन तथा निरस्तीकरण संबंधी निम्नलिखित कथनों पर विचार कीजिए: A. अगस्त 2023 में तत्कालीन सरकार द्वारा 19 नए जिले व 3 नए संभाग (सीकर, पाली, बांसवाड़ा) अधिसूचित किए गए थे जिससे कुल 50 जिले व 10 संभाग हो गए थे। B. 30 दिसंबर 2024 को भजनलाल शर्मा सरकार ने प्रशासनिक समीक्षा के बाद 9 नए जिलों तथा तीनों नए संभागों को रद्द (निरस्त) कर दिया। C. 30 दिसंबर 2024 की अधिसूचना के बाद अनूपगढ़, दूदू, केकड़ी, शाहपुरा व नीमकाथाना जैसे 9 जिले अब स्वतंत्र जिले नहीं रहे और अपने मूल जिलों में मिला दिए गए हैं। D. अगस्त 2023 में गठित बालोतरा, ब्यावर, डीग, डीडवाना-कुचामन, कोटपूतली-बहरोड़, खैरथल-तिजारा, फलौदी तथा सलूंबर - ये 8 जिले आज भी मान्य जिले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226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12/35</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राजस्थान के प्रशासनिक इतिहास में 2023 में तत्कालीन गहलोत सरकार ने 19 नए जिले व 3 संभाग बनाए थे जिससे 50 जिले व 10 संभाग बने। परंतु नई भाजपा सरकार ने दिसंबर 2024 में समीक्षा कर बुनियादी ढांचे के अभाव में 9 नए जिलों (अनूपगढ़, दूदू, केकड़ी, शाहपुरा, नीमकाथाना, गंगापुर सिटी, जयपुर ग्रामीण, जोधपुर ग्रामीण, सांचौर) और तीनों नए संभागों को निरस्त कर दिया। वहीं 7 अगस्त 2023 को गठित 8 नए जिले (बालोतरा, ब्यावर, डीग, डीडवाना-कुचामन, कोटपूतली-बहरोड़, खैरथल-तिजारा, फलौदी, सलूंबर) बरकरार रखे गए।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226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12/35</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निम्नलिखित जिलों का उनकी विशिष्ट भौगोलिक/ज्यामितीय आकृतियों से सही मिलान कीजिए: सूची-I: सूची-I: A. हनुमानगढ़ B. सीकर C. राजसमंद D. चित्तौड़गढ़ सूची-II: 1. तिलक / पानी की बूंद जैसा 2. घोड़े की नाल / पत्ते जैसा 3. कुर्सीनुमा (Chair-shaped) 4. अर्द्धचन्द्राकार / प्यालेनुमा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661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B-4, C-1, D-2) है। राजस्थान के जिलों के मानचित्र पर अवलोकन करने पर उनकी विशिष्ट आकृतियाँ उभरती हैं। हनुमानगढ़ जिले की आकृति कुर्सीनुमा (L-shaped chair) दिखती है। सीकर जिले की आकृति अर्द्धचन्द्राकार, प्यालेनुमा या तस्तरीनुमा (Crescent/Saucer) है। राजसमंद जिला मस्तक पर लगाए जाने वाले तिलक या पानी की बूंद के समान दिखाई देता है। चित्तौड़गढ़ जिला घोड़े की नाल या पेड़ के पत्ते के आकार का है। इसके अतिरिक्त दौसा धनुषाकार तथा करौली बतख के आकार 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661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13/35</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30 दिसंबर 2024 की शासकीय अधिसूचना के उपरांत वर्तमान (2025-26) में राजस्थान में स्थायी रूप से कुल कितने जिले एवं संभाग अस्तित्व 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41 जिले एवं 7 संभाग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 जिले एवं 10 संभाग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33 जिले एवं 7 संभाग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45 जिले एवं 8 संभाग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14/35</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41 जिले एवं 7 संभाग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जिले एवं 10 संभाग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33 जिले एवं 7 संभाग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45 जिले एवं 8 संभाग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30 दिसंबर 2024 को राजस्थान सरकार द्वारा जारी आधिकारिक अधिसूचना के तहत 9 नए जिलों तथा 3 नए संभागों के गठन को निरस्त किए जाने के पश्चात् राज्य में जिलों की कुल संख्या 41 (33 पुराने + 8 बरकरार रखे गए नए जिले) तथा संभागों की संख्या 7 (पुराने 7 संभाग) हो गई है। वर्ष 2025 तथा 2026 की वर्तमान स्थिति तक यही 41 जिले व 7 संभाग प्रशासनिक रूप से स्थायी व मान्य हैं। अनूपगढ़, दूदू, सांचौर आदि अब स्वतंत्र जिले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14/35</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भौगोलिक स्थिति, अक्षांशीय व देशांतरीय विस्तार के संबंध में निम्नलिखित कथनों पर विचार कीजिए: A. राजस्थान भारत के उत्तर-पश्चिम दिशा में तथा विश्व/पृथ्वी के उत्तरी-पूर्वी गोलार्द्ध में स्थित है। B. राजस्थान का अक्षांशीय विस्तार $23^\circ03'$ उत्तरी अक्षांश से $30^\circ12'$ उत्तरी अक्षांश तक है (कुल अक्षांशीय अंतर $7^\circ09'$)। C. राजस्थान का देशांतरीय विस्तार $69^\circ30'$ पूर्वी देशांतर से $78^\circ17'$ पूर्वी देशांतर तक है (कुल देशांतरीय अंतर $8^\circ47'$)। D. अक्षांशीय दृष्टि से राजस्थान भूमध्य रेखा के उत्तर में तथा देशांतरीय दृष्टि से ग्रीनविच रेखा के पूर्व में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532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कर्नल जेम्स टॉड एवं उनकी प्रसिद्ध रचना के संदर्भ में निम्नलिखित में से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कर्नल टॉड को राजस्थान में 'घोड़े वाले बाबा' एवं 'इतिहास लेखन का पितामह' कहा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उनकी प्रसिद्ध पुस्तक का नाम 'The Annals and Antiquities of Rajasthan' (1829 ई.) है, जिसका दूसरा नाम 'Central and Western Rajput States of India'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कर्नल टॉड की पुस्तक का हिंदी अनुवाद सर्वप्रथम कविराजा श्यामलदास द्वारा किया गया 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कर्नल टॉड ने राजस्थान के इतिहास के प्रामाणिक संकलन हेतु संपूर्ण राजपूताना की यात्रा घोड़े पर बैठकर की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राजस्थान की सटीक भौगोलिक स्थिति का निर्धारण अक्षांश व देशांतर रेखाओं से होता है। भारत के मानचित्र में यह उत्तर-पश्चिम भाग में है जबकि ग्लोब पर उत्तरी-पूर्वी गोलार्द्ध में स्थित है। इसका अक्षांशीय विस्तार $23^\circ03'$ N से $30^\circ12'$ N है जिसका अक्षांशीय अंतर $7^\circ09'$ है। इसका देशांतरीय विस्तार $69^\circ30'$ E से $78^\circ17'$ E है जिसका देशांतरीय अंतर $8^\circ47'$ (लगभग $9^\circ$) है। महाद्वीप की दृष्टि से यह दक्षिण-पश्चिमी एशिया में स्थित है। सभी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532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15/35</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चारों अंतिम छोर (चरम बिंदुओं) का उनके स्थान, तहसील एवं देशांतर/अक्षांश से मिलान कीजिए: सूची-I: सूची-I: A. उत्तरतम बिंदु B. दक्षिणतम बिंदु C. पूर्वतम बिंदु D. पश्चिमतम बिंदु सूची-II: 1. सिलाना गाँव (राजाखेड़ा तहसील, धौलपुर) - $78^\circ17'$ E 2. कटरा गाँव (सम तहसील, जैसलमेर) - $69^\circ30'$ E 3. कोणा गाँव (गंगानगर तहसील, श्रीगंगानगर) - $30^\circ12'$ N 4. बोरकुण्डा गाँव (कुशलगढ़ तहसील, बांसवाड़ा) - $23^\circ03'$ N</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968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16/35</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B-4, C-1, D-2) है। राजस्थान का सबसे उत्तरी बिंदु श्रीगंगानगर जिले की गंगानगर तहसील का कोणा गाँव ($30^\circ12'$ N) है। सबसे दक्षिणी बिंदु बांसवाड़ा जिले की कुशलगढ़ तहसील का बोरकुण्डा गाँव ($23^\circ03'$ N) है। सबसे पूर्वी बिंदु धौलपुर जिले की राजाखेड़ा तहसील का सिलाना गाँव ($78^\circ17'$ E) है जहाँ राज्य में सबसे पहले सूर्योदय होता है। सबसे पश्चिमी बिंदु जैसलमेर जिले की सम तहसील का कटरा गाँव ($69^\circ30'$ E) है जहाँ सबसे अंत में सूर्योदय व सूर्यास्त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968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16/35</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पूर्वतम बिंदु (धौलपुर) और पश्चिमतम बिंदु (जैसलमेर) के मध्य देशांतरीय अंतर के कारण सूर्योदय के समय में कितना अंतर आता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लगभग 35 मिनट 8 सेकंड (व्यवहार में लगभग 36 मिनट)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ठीक 60 मिनट (1 घंटा)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लगभग 24 मिनट 12 सेकंड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लगभग 48 मिनट 16 सेकंड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404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17/35</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लगभग 35 मिनट 8 सेकंड (व्यवहार में लगभग 36 मिनट)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ठीक 60 मिनट (1 घंटा)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लगभग 24 मिनट 12 सेकंड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लगभग 48 मिनट 16 सेकंड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पृथ्वी $360^\circ$ देशांतर 24 घंटे में घूमती है, अर्थात $1^\circ$ देशांतर पार करने में सूर्य को 4 मिनट का समय लगता है ($1'$ देशांतर $= 4$ सेकंड)। राजस्थान के पूर्वतम बिंदु ($78^\circ17'$ E, धौलपुर) एवं पश्चिमतम बिंदु ($69^\circ30'$ E, जैसलमेर) के मध्य कुल देशांतरीय अंतर $8^\circ47'$ है। $8^\circ \times 4 \text{ मिनट} = 32 \text{ मिनट}$ तथा $47' \times 4 \text{ सेकंड} = 188 \text{ सेकंड} = 3 \text{ मिनट } 8 \text{ सेकंड}$। कुल समय अंतर 35 मिनट 8 सेकंड होता है जिसे व्यावहारिक रूप से लगभग 36 मिनट माना जाता है। इसलिए धौलपुर में सूर्योदय होने के लगभग 36 मिनट बाद जैसलमेर में सूरज उगता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404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17/35</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कर्क रेखा ($23^\circ30'$ उत्तरी अक्षांश) तथा सूर्य की किरणों के तिरछेपन के संबंध में निम्नलिखित कथनों पर विचार कीजिए: A. कर्क रेखा राजस्थान के दक्षिणी भाग में बांसवाड़ा एवं डूंगरपुर जिलों से होकर गुजरती है। B. राजस्थान में कर्क रेखा की कुल लंबाई 26 किलोमीटर है, जिसका अधिकांश भाग बांसवाड़ा जिले में है। C. कर्क रेखा बांसवाड़ा की कुशलगढ़ तहसील के मध्य से गुजरती है तथा डूंगरपुर के चीखली गाँव को स्पर्श करती है। D. कर्क रेखा के सर्वाधिक निकट स्थित शहर बांसवाड़ा है (जहाँ सूर्य की किरणें सबसे सीधी पड़ती हैं) तथा सर्वाधिक दूर स्थित जिला श्रीगंगानगर है (जहाँ किरणें सर्वाधिक तिरछी पड़ती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839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18/35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कर्क रेखा ($23^\circ30'$ N) राजस्थान के दक्षिण से गुजरती है। राज्य में इसकी लंबाई 26 किमी है। यह बांसवाड़ा जिले के मध्य (कुशलगढ़ तहसील) से होकर तथा डूंगरपुर के चीखली गाँव की सीमा को छूते हुए निकलती है। बांसवाड़ा कर्क रेखा के बिल्कुल निकट होने के कारण यहाँ सूर्य की किरणें राज्य में सर्वाधिक सीधी पड़ती हैं। इसके विपरीत, श्रीगंगानगर जिला कर्क रेखा से सबसे अधिक उत्तर दिशा में दूर स्थित होने के कारण यहाँ वर्ष भर सूर्य की किरणें सर्वाधिक तिरछी पड़ती हैं।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839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18/35</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21 जून (ग्रीष्म संक्रांति / Summer Solstice) के खगोलीय महत्व के संदर्भ में राजस्थान पर पड़ने वाले प्रभाव का कौन-सा विवरण सही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21 जून को सूर्य कर्क रेखा पर (बांसवाड़ा के ठीक ऊपर) लंबवत चमकता है, जिससे उत्तरी गोलार्द्ध व राजस्थान में वर्ष का सबसे बड़ा दिन और सबसे छोटी रात 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21 जून को सूर्य मकर रेखा पर चमकता है जिससे राजस्थान में सबसे ठंडी रात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21 जून को भूमध्य रेखा पर दिन और रात की अवधि बराबर होती है तथा राजस्थान में सूर्योदय नहीं होता।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21 जून को सूर्य श्रीगंगानगर के ठीक ऊपर सिर पर चमकता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275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19/35</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21 जून को सूर्य कर्क रेखा पर (बांसवाड़ा के ठीक ऊपर) लंबवत चमकता है, जिससे उत्तरी गोलार्द्ध व राजस्थान में वर्ष का सबसे बड़ा दिन और सबसे छोटी रात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21 जून को सूर्य मकर रेखा पर चमकता है जिससे राजस्थान में सबसे ठंडी रात 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21 जून को भूमध्य रेखा पर दिन और रात की अवधि बराबर होती है तथा राजस्थान में सूर्योदय नहीं होता।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21 जून को सूर्य श्रीगंगानगर के ठीक ऊपर सिर पर चमकता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21 जून को ग्रीष्म संक्रांति (Summer Solstice) कहा जाता है। इस दिन सूर्य की किरणें $23^\circ30'$ उत्तरी अक्षांश (कर्क रेखा) पर बिल्कुल सीधी/लंबवत (overhead) पड़ती हैं। राजस्थान में कर्क रेखा बांसवाड़ा से गुजरने के कारण इस दिन सूर्य बांसवाड़ा के ठीक ऊपर चमकता है। इसके परिणामस्वरूप उत्तरी गोलार्द्ध तथा संपूर्ण राजस्थान में 21 जून को वर्ष का सबसे लंबा दिन तथा सबसे छोटी रात होती है। इसी खगोलीय दिवस को अंतरराष्ट्रीय योग दिवस के रूप में भी मनाया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275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19/35</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में कर्क रेखा जिन 8 राज्यों से होकर गुजरती है, उनका पश्चिम से पूर्व की ओर सही क्रम मिलाने हेतु निम्नलिखित का मिलान कीजिए: सूची-I: सूची-I: A. प्रथम एवं द्वितीय राज्य (पश्चिम से) B. तृतीय एवं चतुर्थ राज्य C. पंचम एवं षष्ठ राज्य D. सप्तम एवं अष्टम राज्य (पूर्वतम) सूची-II: 1. त्रिपुरा एवं मिजोरम 2. गुजरात एवं राजस्थान 3. झारखंड एवं पश्चिम बंगाल 4. मध्य प्रदेश एवं छत्तीसगढ़</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20/35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कर्नल टॉड की पुस्तक का हिंदी अनुवाद सर्वप्रथम कविराजा श्यामलदास द्वारा किया गया 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कर्नल टॉड को राजस्थान में 'घोड़े वाले बाबा' एवं 'इतिहास लेखन का पितामह' कहा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उनकी प्रसिद्ध पुस्तक का नाम 'The Annals and Antiquities of Rajasthan' (1829 ई.) है, जिसका दूसरा नाम 'Central and Western Rajput States of India'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कर्नल टॉड ने राजस्थान के इतिहास के प्रामाणिक संकलन हेतु संपूर्ण राजपूताना की यात्रा घोड़े पर बैठकर की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क्योंकि कर्नल जेम्स टॉड की ऐतिहासिक पुस्तक 'द एनाल्स एंड एंटीक्विटीज ऑफ राजस्थान' का हिंदी में प्रथम अनुवाद प्रसिद्ध इतिहासकार पंडित गौरीशंकर हीराचंद ओझा द्वारा किया गया था, न कि कविराजा श्यामलदास द्वारा। कर्नल टॉड को राजस्थान में 'घोड़े वाले बाबा' के नाम से जाना जाता है क्योंकि उन्होंने संपूर्ण राजपूताना क्षेत्र में भ्रमण कर ऐतिहासिक दस्तावेज एकत्रित किए थे। उन्हें राजस्थान के इतिहास लेखन का पितामह माना जाता है। उनकी पुस्तक 1829 ई. में लंदन से प्रकाशित हुई थी, जिसमें रायथान, रजवाड़ा और राजस्थान शब्दों का प्रयोग हुआ। अतः विकल्प C में दिया गया कथन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C-3,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B-4, C-3, D-1) है। भारत में कर्क रेखा कुल 8 राज्यों से होकर गुजरती है। पश्चिम से पूर्व दिशा की ओर इनका क्रमिक विस्तार इस प्रकार है: 1. गुजरात, 2. राजस्थान, 3. मध्य प्रदेश, 4. छत्तीसगढ़, 5. झारखंड, 6. पश्चिम बंगाल, 7. त्रिपुरा, तथा 8. मिजोरम। राजस्थान भारत में कर्क रेखा पर स्थित पश्चिम से दूसरा राज्य है जहाँ इसकी लंबाई सबसे कम (26 किमी) है जबकि सर्वाधिक लंबाई मध्य प्रदेश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20/35</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लंबाई-चौड़ाई के विस्तार तथा विकर्ण दूरियों से संबंधित निम्नलिखित कथनों पर विचार कीजिए: A. राजस्थान की उत्तर से दक्षिण लंबाई 826 किलोमीटर (कोणा गाँव से बोरकुण्डा गाँव तक) है। B. राजस्थान की पूर्व से पश्चिम चौड़ाई 869 किलोमीटर (सिलाना गाँव से कटरा गाँव तक) है। C. राजस्थान की चौड़ाई उसकी लंबाई से 43 किलोमीटर अधिक है (869 - 826 = 43 किमी)। D. राजस्थान का उत्तर-पश्चिम से दक्षिण-पूर्व विकर्ण 850 किमी तथा दक्षिण-पश्चिम से उत्तर-पूर्व विकर्ण 784 किमी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21/35</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राजस्थान का पूर्व-पश्चिम विस्तार उत्तर-दक्षिण विस्तार की तुलना में अधिक है। इसकी उत्तर-दक्षिण लंबाई 826 किमी तथा पूर्व-पश्चिम चौड़ाई 869 किमी है, जिससे चौड़ाई व लंबाई का अंतर 43 किमी आता है। इसके विकर्णीय विस्तार का अध्ययन करने पर उत्तर-पश्चिम से दक्षिण-पूर्व विकर्ण की दूरी 850 किमी मिलती है, जबकि दक्षिण-पश्चिम से उत्तर-पूर्व विकर्ण की दूरी 784 किमी प्राप्त होती है। यह असमान विस्तार राज्य को विषमकोणीय चतुर्भुजाकार आकृति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21/35</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क्षेत्रफल की दृष्टि से राजस्थान का भारत में स्थान तथा कुल भौगोलिक योगदान के संबंध में कौन-सा तथ्य सही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का कुल क्षेत्रफल 3,42,239 वर्ग किमी (1,32,139 वर्ग मील) है, जो भारत के कुल क्षेत्रफल का 10.41% है और यह 1 नवंबर 2000 से देश का सबसे बड़ा राज्य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का क्षेत्रफल भारत का 15% है तथा यह स्वतंत्रता के समय से ही भारत का सबसे बड़ा राज्य रहा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क्षेत्रफल में मध्य प्रदेश के बाद भारत का दूसरा सबसे बड़ा राज्य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का क्षेत्रफल 2,40,928 वर्ग किमी है जो भारत का 7.33%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581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22/35</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राजस्थान का कुल क्षेत्रफल 3,42,239 वर्ग किमी (1,32,139 वर्ग मील) है, जो भारत के कुल क्षेत्रफल का 10.41% है और यह 1 नवंबर 2000 से देश का सबसे बड़ा राज्य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का क्षेत्रफल भारत का 15% है तथा यह स्वतंत्रता के समय से ही भारत का सबसे बड़ा राज्य रहा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क्षेत्रफल में मध्य प्रदेश के बाद भारत का दूसरा सबसे बड़ा राज्य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का क्षेत्रफल 2,40,928 वर्ग किमी है जो भारत का 7.33%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राजस्थान का कुल भौगोलिक क्षेत्रफल 3,42,239 वर्ग किलोमीटर (लगभग 1,32,139 वर्ग मील) है। यह भारत के कुल भूभाग का 10.41% (लगभग दसवाँ हिस्सा) है। 1 नवंबर 2000 को जब मध्य प्रदेश का पुनर्गठन कर छत्तीसगढ़ राज्य पृथक बनाया गया, तब मध्य प्रदेश का क्षेत्रफल घटने के कारण राजस्थान क्षेत्रफल की दृष्टि से भारत का प्रथम (सबसे बड़ा) राज्य बन गया। विश्व के संदर्भ में राजस्थान जर्मनी, पोलैंड व जापान के लगभग बराबर तथा ब्रिटेन से 2 गुना व इजराइल से 17 गुना बड़ा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581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22/35</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क्षेत्रफल की दृष्टि से राजस्थान के जिलों का उनके आकार/क्रम से मिलान कीजिए: सूची-I: सूची-I: A. राज्य का सबसे बड़ा जिला (क्षेत्रफल में) B. राज्य का दूसरा सबसे बड़ा जिला C. राज्य का तीसरा सबसे बड़ा जिला D. राज्य के सबसे छोटे जिले (नवगठित में) सूची-II: 1. बीकानेर 2. डीग तथा खैरथल-तिजारा 3. जैसलमेर (38,401 वर्ग किमी) 4. बाड़मेर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017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23/35</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B-4, C-1, D-2) है। क्षेत्रफल की दृष्टि से राजस्थान का सबसे बड़ा जिला जैसलमेर (38,401 वर्ग किमी) है, जो राज्य के कुल क्षेत्रफल का 11.22% भाग घेरता है। दूसरा सबसे बड़ा जिला बाड़मेर तथा तीसरा सबसे बड़ा जिला बीकानेर है। 2024 की पुनर्गठित जिला व्यवस्था के तहत नवगठित जिलों में डीग तथा खैरथल-तिजारा राज्य के सबसे छोटे जिलों में शामिल हैं। यह ध्यान रखना आवश्यक है कि क्षेत्रफल में सबसे बड़ा जिला जैसलमेर है जबकि जनसंख्या में सबसे बड़ा जिला जयपुर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017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23/35</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आकृति एवं कुल स्थलीय सीमा के संबंध में निम्नलिखित कथनों पर विचार कीजिए: A. राजस्थान की आकृति विषमकोणीय चतुर्भुज या पतंगाकार (Kite-shaped / Rhombus) है। B. राजस्थान की पतंगाकार आकृति के बारे में सर्वप्रथम बताने वाले विद्वान प्रो. टी.एच. हैण्डले (T.H. Handley) थे। C. राजस्थान की कुल स्थलीय सीमा की लंबाई 5920 किलोमीटर है। D. कुल स्थलीय सीमा में 1070 किमी अंतरराष्ट्रीय सीमा (रेडक्लिफ) तथा 4850 किमी अंतर्राज्यीय सीमा शामिल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452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24/35</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जयपुर रियासत के ब्रिटिश स्वास्थ्य अधिकारी प्रो. टी.एच. हैण्डले ने सर्वप्रथम यह उल्लेख किया था कि राजस्थान का मानचित्र एक विषमकोणीय चतुर्भुज या पतंग के समान दिखाई देता है। राजस्थान की कुल बाहरी स्थलीय सीमा 5920 किलोमीटर लंबी है। इस संपूर्ण सीमा को दो भागों में विभाजित किया जाता है: 1. अंतरराष्ट्रीय सीमा (पाकिस्तान के साथ - 1070 किमी, जो कुल सीमा का 18% है) तथा 2. अंतर्राज्यीय सीमा (5 पड़ोसी राज्यों के साथ - 4850 किमी)। सभी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452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24/35</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भारत-पाकिस्तान अंतरराष्ट्रीय सीमा (रेडक्लिफ रेखा) एवं राजस्थान के सीमावर्ती जिलों संबंधी निम्नलिखित कथनों पर विचार कीजिए: A. रेडक्लिफ रेखा का निर्धारण सर सिरिल जॉन रेडक्लिफ द्वारा 17 अगस्त 1947 को किया गया था। B. राजस्थान में रेडक्लिफ रेखा का प्रारंभिक बिंदु हिन्दुमलकोट (श्रीगंगानगर) तथा अंतिम बिंदु बाखासर/शाहगढ़ (बाड़मेर) है। C. राजस्थान के कुल 4 जिले - श्रीगंगानगर, बीकानेर, जैसलमेर एवं बाड़मेर - पाकिस्तान से अंतरराष्ट्रीय सीमा बनाते हैं। D. अंतरराष्ट्रीय सीमा पर सर्वाधिक लंबी सीमा जैसलमेर (464 किमी) तथा सबसे छोटी सीमा बीकानेर (168 किमी) की लगती है, जबकि फलौदी जिला पाक सीमा को नहीं छूता।</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888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25/35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ऐतिहासिक काल/प्रयोक्ताओं का उनके द्वारा राजस्थान हेतु प्रयुक्त नाम से मिलान कीजिए: सूची-I: सूची-I: A. ऋग्वेद (वैदिक काल) B. वाल्मीकि (रामायण काल) C. जॉर्ज थॉमस (1800 ई.) D. कर्नल जेम्स टॉड (1829 ई.) सूची-II: 1. मरुकांतार 2. ब्रह्मवर्त 3. राजस्थान 4. राजपूताना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भारत-पाक सीमा को रेडक्लिफ रेखा कहा जाता है जो 17 अगस्त 1947 को लागू हुई थी। राजस्थान में इसकी लंबाई 1070 किमी है जो उत्तर में श्रीगंगानगर के हिन्दुमलकोट से दक्षिण में बाड़मेर के बाखासर (शाहगढ़) तक विस्तृत है। इस सीमा पर राजस्थान के केवल 4 जिले (श्रीगंगानगर, बीकानेर, जैसलमेर, बाड़मेर) स्थित हैं। जैसलमेर की अंतरराष्ट्रीय सीमा सर्वाधिक (464 किमी) तथा बीकानेर की सबसे कम (168 किमी) है। आम गलतफहमी के विपरीत फलौदी जिला अंतरराष्ट्रीय सीमा को स्पर्श नहीं करता है।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888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25/35</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रेडक्लिफ सीमा के दोनों ओर स्थित जिलों का पाकिस्तान के प्रांतों एवं राजस्थान के जिलों से मिलान कीजिए: सूची-I: सूची-I: A. सीमा के सर्वाधिक निकट स्थित राजस्थान का जिला मुख्यालय B. सीमा से सर्वाधिक दूर स्थित राजस्थान का जिला मुख्यालय C. अंतरराष्ट्रीय एवं अंतर्राज्यीय दोनों सीमाएँ बनाने वाले जिले D. राजस्थान सीमा से लगने वाले पाकिस्तान के प्रमुख जिले सूची-II: 1. बहावलपुर, बहावलनगर, रहीमयारखान, खैरपुर, मीरपुरखास आदि (कुल 9 जिले) 2. श्रीगंगानगर (पंजाब + पाक) एवं बाड़मेर (गुजरात + पाक) 3. बीकानेर जिला मुख्यालय 4. श्रीगंगानगर जिला मुख्यालय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323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26/35</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रेडक्लिफ रेखा पर स्थित जिलों में श्रीगंगानगर का जिला मुख्यालय अंतरराष्ट्रीय सीमा के सबसे पास स्थित है, जबकि बीकानेर का जिला मुख्यालय सीमा से सबसे दूर स्थित है। राजस्थान के दो जिले - श्रीगंगानगर (पाकिस्तान व पंजाब) तथा बाड़मेर (पाकिस्तान व गुजरात) - अंतरराष्ट्रीय व अंतर्राज्यीय दोनों प्रकार की सीमा बनाते हैं। सीमा के दूसरी ओर पाकिस्तान के पंजाब व सिंध प्रांतों के कुल 9 जिले (बहावलपुर, बहावलनगर, रहीमयारखान, घोटकी, सुक्कुर, खैरपुर, संघर, उमरकोट, थारपारकर) राजस्थान से सीमा साझा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323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26/35</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अंतर्राज्यीय सीमावर्ती 5 पड़ोसी राज्यों एवं सीमा की लंबाई के संबंध में निम्नलिखित कथनों पर विचार कीजिए: A. राजस्थान सर्वाधिक लंबी अंतर्राज्यीय सीमा मध्य प्रदेश राज्य (1600 किलोमीटर) के साथ बनाता है। B. राजस्थान न्यूनतम लंबी अंतर्राज्यीय सीमा पंजाब राज्य (89 किलोमीटर) के साथ बनाता है। C. राज्यों के साथ सीमा लंबाई का सही अवरोही क्रम है: मध्य प्रदेश (1600 किमी) &gt; हरियाणा (1262 किमी) &gt; गुजरात (1022 किमी) &gt; उत्तर प्रदेश (877 किमी) &gt; पंजाब (89 किमी)। D. मध्य प्रदेश से राजस्थान के 10 जिले, हरियाणा से 8 जिले, गुजरात से 6 जिले, उत्तर प्रदेश से 3 जिले तथा पंजाब से 2 जिले सीमा बनाते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759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27/35</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राजस्थान की कुल अंतर्राज्यीय सीमा 4850 किमी है जो 5 राज्यों से लगती है। सर्वाधिक सीमा दक्षिण-पूर्व में मध्य प्रदेश (1600 किमी) से तथा सबसे छोटी सीमा उत्तर में पंजाब (89 किमी) से लगती है। लंबाई के अवरोही क्रम में मध्य प्रदेश (1600 किमी), हरियाणा (1262 किमी), गुजरात (1022 किमी), उत्तर प्रदेश (877 किमी) तथा पंजाब (89 किमी) हैं। सीमावर्ती जिलों की संख्या की दृष्टि से मध्य प्रदेश से 10, हरियाणा से 8, गुजरात से 6, उत्तर प्रदेश से 3 (डीग, भरतपुर, धौलपुर) तथा पंजाब से 2 जिले (श्रीगंगानगर, हनुमानगढ़) सीमा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759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27/35</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दो-दो पड़ोसी राज्यों के साथ सीमा साझा करने वाले राजस्थान के जिलों का संबंधित राज्यों से मिलान कीजिए: सूची-I: सूची-I: A. हनुमानगढ़ जिला B. डीग जिला C. धौलपुर जिला D. बांसवाड़ा जिला सूची-II: 1. मध्य प्रदेश एवं गुजरात 2. उत्तर प्रदेश एवं मध्य प्रदेश 3. हरियाणा एवं उत्तर प्रदेश 4. पंजाब एवं हरियाणा</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28/35</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राजस्थान के कुल 4 जिले ऐसे हैं जो दो-दो पड़ोसी राज्यों के साथ सीमा साझा करते हैं। हनुमानगढ़ जिला उत्तर में पंजाब तथा उत्तर-पूर्व में हरियाणा से सीमा बनाता है। नवगठित डीग जिला हरियाणा तथा उत्तर प्रदेश दोनों से सीमा बनाता है। धौलपुर जिला पूर्व में उत्तर प्रदेश तथा दक्षिण-पूर्व में मध्य प्रदेश से सीमा साझा करता है। राज्य का सबसे दक्षिणी जिला बांसवाड़ा पूर्व में मध्य प्रदेश तथा दक्षिण-पश्चिम में गुजरात राज्य के साथ सीमा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28/35</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अंतर्राज्यीय सीमावर्ती जिलों के विशिष्ट तथ्यों से संबंधित निम्नलिखित कथनों पर विचार कीजिए: A. झालावाड़ जिला मध्य प्रदेश के साथ सर्वाधिक लंबी (520 किमी) अंतर्राज्यीय सीमा बनाता है। B. बाड़मेर जिला गुजरात के साथ न्यूनतम लंबी (मात्र 14 किमी) अंतर्राज्यीय सीमा बनाता है। C. कोटा जिला मध्य प्रदेश के साथ दो बार (अखंडित रूप से) सीमा बनाता है। D. चित्तौड़गढ़ जिला मध्य प्रदेश के साथ दो बार (खंडित रूप से) सीमा बनाता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630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29/35</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अंतर्राज्यीय सीमा के विशिष्ट तथ्यों के अनुसार, झालावाड़ जिला किसी भी राज्य के साथ सबसे लंबी अंतर्राज्यीय सीमा (520 किमी) बनाने वाला जिला है। बाड़मेर जिला गुजरात के साथ सबसे छोटी (14 किमी) अंतर्राज्यीय सीमा बनाता है। कोटा जिला राजस्थान का ऐसा अखंडित जिला है जो मध्य प्रदेश के साथ दो अलग-अलग स्थानों पर सीमा छूता है। वहीं चित्तौड़गढ़ जिला रावतभाटा विखंडित भाग के कारण मध्य प्रदेश के साथ दो बार खंडित रूप में सीमा स्पर्श करता है।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630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29/35</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संभागीय व्यवस्था के ऐतिहासिक उतार-चढ़ाव के संबंध में निम्नलिखित कथनों पर विचार कीजिए: A. संभागीय व्यवस्था की शुरुआत 30 मार्च 1949 को मुख्यमंत्री हीरालाल शास्त्री के समय 5 संभागों (जयपुर, जोधपुर, कोटा, उदयपुर, बीकानेर) के साथ हुई थी। B. अप्रैल 1962 में मुख्यमंत्री मोहनलाल सुखाड़िया ने संभागीय व्यवस्था को पूर्णतः समाप्त कर दिया था। C. 26 जनवरी 1987 को मुख्यमंत्री हरिदेव जोशी ने संभागीय व्यवस्था को पुनः शुरू किया तथा अजमेर को 6ठा संभाग बनाया। D. 4 जून 2005 को मुख्यमंत्री वसुंधरा राजे ने भरतपुर को 7वाँ संभाग बनाया तथा दिसंबर 2024 की अधिसूचना के बाद वर्तमान में 7 संभाग ही मान्य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30/35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B-1, C-4, D-3) है। वैदिक काल में ऋग्वेद के अनुसार राजस्थान भूभाग को 'ब्रह्मवर्त' कहा गया जो आर्यों की सांस्कृतिक भूमि थी। रामायण काल में महर्षि वाल्मीकि ने मरुस्थल एवं दुर्गम भूभाग होने के कारण इसे 'मरुकांतार' नाम दिया। सन 1800 ई. में आयरलैंड निवासी जॉर्ज थॉमस ने राजपूत रियासतों के आधार पर सर्वप्रथम मौखिक रूप से 'राजपूताना' शब्द का प्रयोग किया। 1829 ई. में कर्नल जेम्स टॉड ने अपनी पुस्तक में इस क्षेत्र के लिए सर्वप्रथम लिखित रूप में 'राजस्थान' शब्द का प्रयोग किया जो कालांतर में स्थायी नाम बना।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राजस्थान में संभागीय व्यवस्था का इतिहास उतार-चढ़ाव भरा रहा है। हीरालाल शास्त्री सरकार ने 30 मार्च 1949 को 5 संभाग बनाए। अप्रैल 1962 में मोहनलाल सुखाड़िया ने इसे बंद कर दिया। 25 वर्षों तक बंद रहने के बाद 26 जनवरी 1987 को हरिदेव जोशी सरकार ने इसे पुनः चालू कर अजमेर को छठा संभाग बनाया। 4 जून 2005 को वसुंधरा राजे सरकार ने भरतपुर को सातवाँ संभाग बनाया। 2023 में बने 3 नए संभागों को दिसंबर 2024 में निरस्त कर दिया गया, जिससे वर्तमान में पुनः वही 7 संभाग कार्यरत हैं।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30/35</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वर्तमान 7 संभागों का उनमें शामिल जिलों की संख्या एवं प्रशासनिक विशेषताओं से सही मिलान कीजिए: सूची-I: सूची-I: A. जोधपुर संभाग B. अजमेर संभाग C. कोटा संभाग D. भरतपुर संभाग सूची-II: 1. 3 पड़ोसी राज्यों (UP, MP, HR) से सीमा साझा करने वाला संभाग (5 जिले) 2. सर्वाधिक नदियों वाला तथा सबसे कम जिलों वाला संभाग (4 जिले) 3. अंतर्वर्ती (Landlocked) संभाग जो अन्य सभी संभागों से घिरा है (6 जिले) 4. सर्वाधिक क्षेत्रफल, सर्वाधिक अंतरराष्ट्रीय सीमा व सर्वाधिक जिलों वाला संभाग (8 जिले)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501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31/35</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जोधपुर संभाग क्षेत्रफल में सबसे बड़ा है, इसमें सर्वाधिक 8 जिले (जोधपुर, फलौदी, जैसलमेर, बाड़मेर, बालोतरा, पाली, जालौर, सिरोही) आते हैं और यह सर्वाधिक अंतरराष्ट्रीय सीमा रखता है। अजमेर संभाग राज्य के केंद्र में स्थित अंतर्वर्ती (landlocked) संभाग है जो अन्य सभी संभागों को छूता है तथा इसमें 6 जिले हैं। कोटा संभाग में सबसे कम 4 जिले (हाड़ौती क्षेत्र) हैं और यह सर्वाधिक नदियों वाला संभाग है। भरतपुर संभाग 5 जिलों के साथ 3 पड़ोसी राज्यों से सीमा साझा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501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31/35</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किस संभाग को पूर्णतः 'अंतर्वर्ती संभाग' (Landlocked Division) कहा जाता है क्योंकि इसकी सीमा किसी भी बाहरी राज्य या देश से नहीं लगती और यह अन्य सभी संभागों से घिरा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 संभाग</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 संभाग</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 संभाग</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 संभाग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937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32/35</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अजमेर संभाग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संभाग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संभाग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संभाग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अजमेर संभाग राजस्थान के मध्य में स्थित होने के कारण पूर्णतः अंतर्वर्ती (landlocked) संभाग कहलाता है। इसकी भौगोलिक सीमा न तो किसी पड़ोसी देश (पाकिस्तान) से लगती है और न ही भारत के किसी अन्य पड़ोसी राज्य (पंजाब, हरियाणा, यूपी, एमपी, गुजरात) को छूती है। इसके अतिरिक्त अजमेर संभाग की विशिष्टता यह है कि यह राजस्थान के अन्य सभी 6 संभागों की सीमाओं को स्पर्श करता है। वर्तमान में अजमेर संभाग के अंतर्गत अजमेर, भीलवाड़ा, नागौर, टोंक, ब्यावर तथा डीडवाना-कुचामन जिले सम्मिलित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937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32/35</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शहरों/जिलों का उनके प्रसिद्ध भौगोलिक/ऐतिहासिक उपनामों से मिलान कीजिए: सूची-I: सूची-I: A. जोधपुर B. जैसलमेर C. उदयपुर D. भीलवाड़ा सूची-II: 1. झीलों की नगरी / पूर्व का वेनिस / लेक सिटी 2. राजस्थान का मैनचेस्टर / वस्त्र नगरी / टेक्सटाइल सिटी 3. सन सिटी (सूर्य नगरी) / ब्लू सिटी (नीली नगरी) / मरुस्थल का प्रवेश द्वार 4. स्वर्ण नगरी / हवेलियों का शहर / रेगिस्तान का गुलाब</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372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33/35</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B-4, C-1, D-2) है। राजस्थान के सांस्कृतिक व भौगोलिक महत्त्व के कारण शहरों को उपनाम दिए गए हैं। जोधपुर को नीले मकानों व मेहरानगढ़ के कारण 'ब्लू सिटी', वर्ष भर धूप रहने से 'सन सिटी' व मरुस्थल का प्रवेश द्वार कहते हैं। जैसलमेर को पीले पत्थरों व हवेलियों के कारण 'स्वर्ण नगरी' व रेगिस्तान का गुलाब कहते हैं। उदयपुर को अरावली की पहाड़ियों में झीलों के फैलाव के कारण 'झीलों की नगरी' व 'पूर्व का वेनिस' कहते हैं। भीलवाड़ा वस्त्र उद्योग के केंद्र होने के कारण 'राजस्थान का मैनचेस्टर' व 'वस्त्र नगरी' कहलाता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372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33/35</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देश एवं विश्व स्तर पर घटित प्रथम ऐतिहासिक घटनाओं व स्थलों से संबंधित निम्नलिखित कथनों पर विचार कीजिए: A. स्वतंत्र भारत में पंचायती राज व्यवस्था का औपचारिक शुभारंभ 2 अक्तूबर 1959 को जवाहरलाल नेहरू द्वारा नागौर जिले के बगदरी गाँव से किया गया था। B. देश का पहला शांतिपूर्ण भूमिगत परमाणु परीक्षण 18 मई 1974 को जैसलमेर जिले के पोकरण में किया गया था। C. विश्व का सबसे बड़ा रिहायशी महल जोधपुर का 'छीतर महल' (उम्मेद भवन पैलेस) तथा विश्व की सबसे बड़ी सूर्य घड़ी जयपुर के जंतर-मंतर का 'सम्राट यंत्र' है। D. सिंधु घाटी सभ्यता का प्रसिद्ध स्थल कालीबंगा (हनुमानगढ़) विश्व में जुते हुए खेत, भूकम्प, शल्य चिकित्सा व लकड़ी की नाली का प्राचीनतम साक्ष्य प्रस्तुत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808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34/35</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राजस्थान ने भारत व विश्व स्तर पर अनेक प्रथम कीर्तिमान स्थापित किए हैं। पंडित नेहरू ने 2 अक्टूबर 1959 को नागौर के बगदरी गाँव से लोकतांत्रिक विकेंद्रीकरण (पंचायती राज) की शुरुआत की। 18 मई 1974 को पोकरण में भारत का प्रथम परमाणु परीक्षण (ऑपरेशन स्माइलिंग बुद्ध) हुआ। जोधपुर का उम्मेद भवन (छीतर महल) विश्व का विशालतम रिहायशी भवन है तथा जंतर-मंतर का सम्राट यंत्र विश्व की सबसे बड़ी सूर्य घड़ी है। कालीबंगा सभ्यता से विश्व में कृषि व शल्य चिकित्सा के प्राचीनतम प्रमाण मिले हैं।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808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34/35</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नवीनतम सांख्यिकी आंकडे (2025-26 अपडेट्स) एवं प्रशासनिक घटनाओं के संबंध में निम्नलिखित कथनों पर विचार कीजिए: A. नीति आयोग के तकनीकी समूह के अनुमानों के अनुसार जुलाई-अक्टूबर 2025 तक राजस्थान की अनुमानित जनसंख्या लगभग 8.31 से 8.33 करोड़ तक पहुँच गई है। B. अनुमानित जनसंख्या के आधार पर राजस्थान भारत का 6ठा सबसे अधिक जनसंख्या वाला राज्य बन गया है। C. फरवरी 2026 में प्रकाशित अंतिम मतदाता सूची के अनुसार राजस्थान में पंजीकृत कुल मतदाताओं की संख्या 5.15 करोड़ से अधिक दर्ज की गई है। D. वर्ष 2026 में राजस्थान दिवस समारोह केवल एक दिन न होकर 14 से 19 मार्च 2026 के मध्य 'राजस्थान दिवस सप्ताह' (Rajasthan Day Week) के रूप में विभिन्न आयोजनों के साथ मनाया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35/35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भूगर्भीय उत्पत्ति एवं अल्फ्रेड वेगनर के महाद्वीपीय विस्थापन सिद्धांत के संबंध में निम्नलिखित कथनों पर विचार कीजिए: A. जर्मन वैज्ञानिक अल्फ्रेड वेगनर ने 1912 में महाद्वीपीय विस्थापन सिद्धांत प्रस्तुत किया था। B. प्राचीन काल में संपूर्ण भूखंड एक विशाल महाद्वीप के रूप में जुड़ा हुआ था जिसे 'पैंजिया' कहा जाता था। C. पैंजिया के चारों ओर फैले विशाल महासागर को 'पैंथालासा' कहा गया, जिसका वर्तमान अवशेष प्रशांत महासागर है। D. पैंजिया के उत्तरी भाग को 'गोंडवाना लैंड' तथा दक्षिणी भाग को 'अंगारा लैंड' कहा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742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 B, C एवं D सभी) है। 2021 की जनगणना स्थगित होने के कारण 2025-26 के नवीनतम आँकड़े नीति आयोग के तकनीकी समूह की प्रक्षेपण रिपोर्ट पर आधारित हैं। इसके अनुसार राजस्थान की आबादी 8.31-8.33 करोड़ अनुमानित है, जिससे राजस्थान देश में 6ठा सर्वाधिक जनसंख्या वाला राज्य है। निर्वाचन विभाग द्वारा फरवरी 2026 में जारी मतदाता सूची में 5.15 करोड़ से अधिक मतदाता पंजीकृत हैं। मार्च 2026 में मुख्यमंत्री भजनलाल शर्मा के नेतृत्व में 30 मार्च 'राजस्थान दिवस' को व्यापक स्वरूप देते हुए 14-19 मार्च 2026 तक सप्ताह भर विभिन्न सांस्कृतिक व विकास कार्यक्रमों के साथ 'राजस्थान दिवस सप्ताह' के रूप में मनाया गया।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35/35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क्योंकि कथन A, B और C सत्य हैं जबकि कथन D असत्य है। अल्फ्रेड वेगनर के अनुसार पैंजिया का उत्तरी भाग 'अंगारा लैंड' (लॉरेशिया) कहलाता था, जिसमें उत्तरी अमेरिका, यूरोप व उत्तरी एशिया शामिल थे, जबकि दक्षिणी भाग 'गोंडवाना लैंड' कहलाता था, जिसमें दक्षिणी अमेरिका, अफ्रीका, प्रायद्वीपीय भारत, ऑस्ट्रेलिया और अंटार्कटिका शामिल थे। कथन D में उत्तरी व दक्षिणी भागों के नामों को परस्पर उलट दिया गया है, इसलिए यह कथन असत्य है। पैंजिया के मध्य निर्मित भूसन्नति को टेथिस सागर कहा गया। अतः कथन D गलत होने के कारण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742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भौतिक प्रदेशों का उनकी भूगर्भीय उत्पत्ति के स्रोत से मिलान कीजिए: सूची-I: सूची-I: A. अरावली पर्वतीय प्रदेश B. हाड़ौती का पठार C. थार का मरुस्थल D. पूर्वी मैदानी प्रदेश सूची-II: 1. टेथिस सागर के अवसाद (उत्तर का विशाल मैदान) 2. गोंडवाना लैंड (प्रायद्वीपीय पठार) 3. गोंडवाना लैंड (प्रायद्वीपीय पठार) 4. टेथिस सागर के अवसाद (उत्तर का विशाल मैदान)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177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5/35</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